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840" r:id="rId1"/>
  </p:sldMasterIdLst>
  <p:notesMasterIdLst>
    <p:notesMasterId r:id="rId11"/>
  </p:notesMasterIdLst>
  <p:sldIdLst>
    <p:sldId id="256" r:id="rId2"/>
    <p:sldId id="331" r:id="rId3"/>
    <p:sldId id="328" r:id="rId4"/>
    <p:sldId id="329" r:id="rId5"/>
    <p:sldId id="330" r:id="rId6"/>
    <p:sldId id="325" r:id="rId7"/>
    <p:sldId id="326" r:id="rId8"/>
    <p:sldId id="332" r:id="rId9"/>
    <p:sldId id="292" r:id="rId10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4" autoAdjust="0"/>
    <p:restoredTop sz="94687" autoAdjust="0"/>
  </p:normalViewPr>
  <p:slideViewPr>
    <p:cSldViewPr snapToGrid="0">
      <p:cViewPr varScale="1">
        <p:scale>
          <a:sx n="105" d="100"/>
          <a:sy n="105" d="100"/>
        </p:scale>
        <p:origin x="546" y="-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159401-7A2C-4E6A-9143-13772B7795B7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12DD05-981A-4C49-A11D-5DEE2C74AD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72711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Anything remotely evil, coming close to God will die…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12DD05-981A-4C49-A11D-5DEE2C74ADC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83187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Anything remotely evil, coming close to God will die…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12DD05-981A-4C49-A11D-5DEE2C74ADC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37013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Anything remotely evil, coming close to God will die…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12DD05-981A-4C49-A11D-5DEE2C74ADC0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87726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Anything remotely evil, coming close to God will die…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12DD05-981A-4C49-A11D-5DEE2C74ADC0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33128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Anything remotely evil, coming close to God will die…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12DD05-981A-4C49-A11D-5DEE2C74ADC0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09805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Anything remotely evil, coming close to God will die…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12DD05-981A-4C49-A11D-5DEE2C74ADC0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43836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Anything remotely evil, coming close to God will die…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12DD05-981A-4C49-A11D-5DEE2C74ADC0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8500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9159E-6805-4064-9719-78BD111A7C92}" type="datetime1">
              <a:rPr lang="en-US" smtClean="0"/>
              <a:t>9/2/2025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9104394" y="5884512"/>
            <a:ext cx="2926080" cy="906885"/>
          </a:xfrm>
        </p:spPr>
        <p:txBody>
          <a:bodyPr/>
          <a:lstStyle>
            <a:lvl1pPr>
              <a:defRPr sz="40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99041-5730-493F-AFB7-337AAE519A43}" type="datetime1">
              <a:rPr lang="en-US" smtClean="0"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89AE5-3B26-4BEC-85E7-1CED7B9CCB08}" type="datetime1">
              <a:rPr lang="en-US" smtClean="0"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3CBC8-52B8-4362-A40F-30609D54DC64}" type="datetime1">
              <a:rPr lang="en-US" smtClean="0"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07EBA-FDE3-4886-B2D8-9784D06898A2}" type="datetime1">
              <a:rPr lang="en-US" smtClean="0"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72488" y="5934877"/>
            <a:ext cx="2926080" cy="906885"/>
          </a:xfrm>
        </p:spPr>
        <p:txBody>
          <a:bodyPr/>
          <a:lstStyle>
            <a:lvl1pPr>
              <a:defRPr sz="40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8E6D1-87F0-416F-82C4-2252FCD6D5D3}" type="datetime1">
              <a:rPr lang="en-US" smtClean="0"/>
              <a:t>9/2/2025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2B77F-5B95-4C99-B50D-B1BBA46CD7D3}" type="datetime1">
              <a:rPr lang="en-US" smtClean="0"/>
              <a:t>9/2/2025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A453-2DF1-4672-B28F-9DFEFCC26703}" type="datetime1">
              <a:rPr lang="en-US" smtClean="0"/>
              <a:t>9/2/2025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8194B-A266-4C88-B701-C40475867829}" type="datetime1">
              <a:rPr lang="en-US" smtClean="0"/>
              <a:t>9/2/2025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4DB3E-BE35-4862-927A-CE9BCE7C3B4F}" type="datetime1">
              <a:rPr lang="en-US" smtClean="0"/>
              <a:t>9/2/2025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81D6B-232F-455C-B034-73750411D2C6}" type="datetime1">
              <a:rPr lang="en-US" smtClean="0"/>
              <a:t>9/2/2025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5E843601-A098-4D4D-9475-4804938DF3EE}" type="datetime1">
              <a:rPr lang="en-US" smtClean="0"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91943" y="5867673"/>
            <a:ext cx="2926080" cy="9815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000" b="0">
                <a:ln>
                  <a:noFill/>
                </a:ln>
                <a:solidFill>
                  <a:schemeClr val="tx1">
                    <a:alpha val="20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3B222-DA61-388C-9ECE-16816AE292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228656"/>
          </a:xfrm>
        </p:spPr>
        <p:txBody>
          <a:bodyPr/>
          <a:lstStyle/>
          <a:p>
            <a:r>
              <a:rPr lang="en-GB" dirty="0"/>
              <a:t>Questions about</a:t>
            </a:r>
            <a:br>
              <a:rPr lang="en-GB" dirty="0"/>
            </a:br>
            <a:r>
              <a:rPr lang="en-GB" dirty="0"/>
              <a:t>the gospel</a:t>
            </a:r>
          </a:p>
        </p:txBody>
      </p:sp>
    </p:spTree>
    <p:extLst>
      <p:ext uri="{BB962C8B-B14F-4D97-AF65-F5344CB8AC3E}">
        <p14:creationId xmlns:p14="http://schemas.microsoft.com/office/powerpoint/2010/main" val="758797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AFC06-EA97-F994-E893-E583E9269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385591"/>
            <a:ext cx="10780776" cy="881349"/>
          </a:xfrm>
        </p:spPr>
        <p:txBody>
          <a:bodyPr>
            <a:normAutofit/>
          </a:bodyPr>
          <a:lstStyle/>
          <a:p>
            <a:r>
              <a:rPr lang="en-GB" sz="6000" dirty="0"/>
              <a:t>QUESTION 1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AAD6278-A6B0-F83F-D80B-F51072A01DAD}"/>
              </a:ext>
            </a:extLst>
          </p:cNvPr>
          <p:cNvSpPr txBox="1">
            <a:spLocks/>
          </p:cNvSpPr>
          <p:nvPr/>
        </p:nvSpPr>
        <p:spPr>
          <a:xfrm>
            <a:off x="733613" y="1961285"/>
            <a:ext cx="10650667" cy="29324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600" i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400" dirty="0"/>
              <a:t>Why can’t everyone go to heaven?</a:t>
            </a:r>
          </a:p>
          <a:p>
            <a:endParaRPr lang="en-GB" sz="4400" dirty="0"/>
          </a:p>
          <a:p>
            <a:r>
              <a:rPr lang="en-GB" sz="4400" dirty="0"/>
              <a:t>Matt 7:21</a:t>
            </a:r>
          </a:p>
          <a:p>
            <a:endParaRPr lang="en-GB" sz="4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70E9E6-3B1D-161F-833A-DC0243783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007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AFC06-EA97-F994-E893-E583E9269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385591"/>
            <a:ext cx="10780776" cy="881349"/>
          </a:xfrm>
        </p:spPr>
        <p:txBody>
          <a:bodyPr>
            <a:normAutofit/>
          </a:bodyPr>
          <a:lstStyle/>
          <a:p>
            <a:r>
              <a:rPr lang="en-GB" sz="6000" dirty="0"/>
              <a:t>QUESTION 2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AAD6278-A6B0-F83F-D80B-F51072A01DAD}"/>
              </a:ext>
            </a:extLst>
          </p:cNvPr>
          <p:cNvSpPr txBox="1">
            <a:spLocks/>
          </p:cNvSpPr>
          <p:nvPr/>
        </p:nvSpPr>
        <p:spPr>
          <a:xfrm>
            <a:off x="733613" y="1961285"/>
            <a:ext cx="10650667" cy="29324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600" i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400" dirty="0"/>
              <a:t>Why do many people say they follow God, </a:t>
            </a:r>
            <a:br>
              <a:rPr lang="en-GB" sz="4400" dirty="0"/>
            </a:br>
            <a:r>
              <a:rPr lang="en-GB" sz="4400" dirty="0"/>
              <a:t>yet they do not believe in Jesus?</a:t>
            </a:r>
          </a:p>
          <a:p>
            <a:endParaRPr lang="en-GB" sz="4400" dirty="0"/>
          </a:p>
          <a:p>
            <a:endParaRPr lang="en-GB" sz="4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70E9E6-3B1D-161F-833A-DC0243783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562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AFC06-EA97-F994-E893-E583E9269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385591"/>
            <a:ext cx="10780776" cy="881349"/>
          </a:xfrm>
        </p:spPr>
        <p:txBody>
          <a:bodyPr>
            <a:normAutofit/>
          </a:bodyPr>
          <a:lstStyle/>
          <a:p>
            <a:r>
              <a:rPr lang="en-GB" sz="6000" dirty="0"/>
              <a:t>QUESTION 3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AAD6278-A6B0-F83F-D80B-F51072A01DAD}"/>
              </a:ext>
            </a:extLst>
          </p:cNvPr>
          <p:cNvSpPr txBox="1">
            <a:spLocks/>
          </p:cNvSpPr>
          <p:nvPr/>
        </p:nvSpPr>
        <p:spPr>
          <a:xfrm>
            <a:off x="733613" y="1961285"/>
            <a:ext cx="10650667" cy="29324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600" i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400" dirty="0"/>
              <a:t>Why do we have to believe the gospel now?</a:t>
            </a:r>
          </a:p>
          <a:p>
            <a:r>
              <a:rPr lang="en-GB" sz="4400" dirty="0"/>
              <a:t>Can we not wait until we die and then believe?</a:t>
            </a:r>
          </a:p>
          <a:p>
            <a:endParaRPr lang="en-GB" sz="4400" dirty="0"/>
          </a:p>
          <a:p>
            <a:endParaRPr lang="en-GB" sz="4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70E9E6-3B1D-161F-833A-DC0243783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741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AFC06-EA97-F994-E893-E583E9269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385591"/>
            <a:ext cx="10780776" cy="881349"/>
          </a:xfrm>
        </p:spPr>
        <p:txBody>
          <a:bodyPr>
            <a:normAutofit/>
          </a:bodyPr>
          <a:lstStyle/>
          <a:p>
            <a:r>
              <a:rPr lang="en-GB" sz="6000" dirty="0"/>
              <a:t>QUESTION 4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AAD6278-A6B0-F83F-D80B-F51072A01DAD}"/>
              </a:ext>
            </a:extLst>
          </p:cNvPr>
          <p:cNvSpPr txBox="1">
            <a:spLocks/>
          </p:cNvSpPr>
          <p:nvPr/>
        </p:nvSpPr>
        <p:spPr>
          <a:xfrm>
            <a:off x="733613" y="1961285"/>
            <a:ext cx="10650667" cy="293244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600" i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400" dirty="0"/>
              <a:t>Why heaven or hell?</a:t>
            </a:r>
          </a:p>
          <a:p>
            <a:r>
              <a:rPr lang="en-GB" sz="4400" dirty="0"/>
              <a:t>Why is God so extreme in the way He rewards and punishes? </a:t>
            </a:r>
          </a:p>
          <a:p>
            <a:endParaRPr lang="en-GB" sz="4400" dirty="0"/>
          </a:p>
          <a:p>
            <a:r>
              <a:rPr lang="en-GB" sz="4400" dirty="0"/>
              <a:t>Luke 16:26; Revelation 21:27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70E9E6-3B1D-161F-833A-DC0243783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36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AFC06-EA97-F994-E893-E583E9269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385591"/>
            <a:ext cx="10780776" cy="881349"/>
          </a:xfrm>
        </p:spPr>
        <p:txBody>
          <a:bodyPr>
            <a:normAutofit/>
          </a:bodyPr>
          <a:lstStyle/>
          <a:p>
            <a:r>
              <a:rPr lang="en-GB" sz="6000" dirty="0"/>
              <a:t>QUESTION 5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AAD6278-A6B0-F83F-D80B-F51072A01DAD}"/>
              </a:ext>
            </a:extLst>
          </p:cNvPr>
          <p:cNvSpPr txBox="1">
            <a:spLocks/>
          </p:cNvSpPr>
          <p:nvPr/>
        </p:nvSpPr>
        <p:spPr>
          <a:xfrm>
            <a:off x="733613" y="1961285"/>
            <a:ext cx="10650667" cy="29324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600" i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400" dirty="0"/>
              <a:t>Why can we not come to God directly?</a:t>
            </a:r>
          </a:p>
          <a:p>
            <a:r>
              <a:rPr lang="en-GB" sz="4400" dirty="0"/>
              <a:t>Why go through Jesus? </a:t>
            </a:r>
          </a:p>
          <a:p>
            <a:endParaRPr lang="en-GB" sz="4400" dirty="0"/>
          </a:p>
          <a:p>
            <a:r>
              <a:rPr lang="en-GB" sz="4400" dirty="0"/>
              <a:t>John 14:6</a:t>
            </a:r>
          </a:p>
          <a:p>
            <a:endParaRPr lang="en-GB" sz="4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70E9E6-3B1D-161F-833A-DC0243783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2863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AFC06-EA97-F994-E893-E583E9269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385591"/>
            <a:ext cx="10780776" cy="881349"/>
          </a:xfrm>
        </p:spPr>
        <p:txBody>
          <a:bodyPr>
            <a:normAutofit/>
          </a:bodyPr>
          <a:lstStyle/>
          <a:p>
            <a:r>
              <a:rPr lang="en-GB" sz="6000" dirty="0"/>
              <a:t>QUESTION 6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AAD6278-A6B0-F83F-D80B-F51072A01DAD}"/>
              </a:ext>
            </a:extLst>
          </p:cNvPr>
          <p:cNvSpPr txBox="1">
            <a:spLocks/>
          </p:cNvSpPr>
          <p:nvPr/>
        </p:nvSpPr>
        <p:spPr>
          <a:xfrm>
            <a:off x="733613" y="1961285"/>
            <a:ext cx="10650667" cy="29324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600" i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400" dirty="0"/>
              <a:t>Why is Jesus Christ the only way to God?</a:t>
            </a:r>
          </a:p>
          <a:p>
            <a:endParaRPr lang="en-GB" sz="4400" dirty="0"/>
          </a:p>
          <a:p>
            <a:r>
              <a:rPr lang="en-GB" sz="4400" dirty="0"/>
              <a:t>John 14:6</a:t>
            </a:r>
          </a:p>
          <a:p>
            <a:endParaRPr lang="en-GB" sz="4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70E9E6-3B1D-161F-833A-DC0243783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588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AFC06-EA97-F994-E893-E583E9269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385591"/>
            <a:ext cx="10780776" cy="881349"/>
          </a:xfrm>
        </p:spPr>
        <p:txBody>
          <a:bodyPr>
            <a:normAutofit/>
          </a:bodyPr>
          <a:lstStyle/>
          <a:p>
            <a:r>
              <a:rPr lang="en-GB" sz="6000" dirty="0"/>
              <a:t>QUESTION 7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AAD6278-A6B0-F83F-D80B-F51072A01DAD}"/>
              </a:ext>
            </a:extLst>
          </p:cNvPr>
          <p:cNvSpPr txBox="1">
            <a:spLocks/>
          </p:cNvSpPr>
          <p:nvPr/>
        </p:nvSpPr>
        <p:spPr>
          <a:xfrm>
            <a:off x="733613" y="1961285"/>
            <a:ext cx="10650667" cy="29324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600" i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400" dirty="0"/>
              <a:t>How do we know God has forgiven us and we will go to heaven?</a:t>
            </a:r>
          </a:p>
          <a:p>
            <a:endParaRPr lang="en-GB" sz="4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70E9E6-3B1D-161F-833A-DC0243783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6033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431856-6D3A-8C5E-3222-C8427600A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716A0A2D-48C6-49DC-3CCE-965FE91D8EE1}"/>
              </a:ext>
            </a:extLst>
          </p:cNvPr>
          <p:cNvSpPr txBox="1">
            <a:spLocks/>
          </p:cNvSpPr>
          <p:nvPr/>
        </p:nvSpPr>
        <p:spPr>
          <a:xfrm>
            <a:off x="733613" y="3550595"/>
            <a:ext cx="10650667" cy="134313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600" i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400" dirty="0"/>
              <a:t>End of questions</a:t>
            </a:r>
          </a:p>
        </p:txBody>
      </p:sp>
    </p:spTree>
    <p:extLst>
      <p:ext uri="{BB962C8B-B14F-4D97-AF65-F5344CB8AC3E}">
        <p14:creationId xmlns:p14="http://schemas.microsoft.com/office/powerpoint/2010/main" val="945442662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44E3BB9A-3BF5-4BE4-90CF-48BFABC7851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457</TotalTime>
  <Words>228</Words>
  <Application>Microsoft Office PowerPoint</Application>
  <PresentationFormat>Widescreen</PresentationFormat>
  <Paragraphs>49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Metropolitan</vt:lpstr>
      <vt:lpstr>Questions about the gospel</vt:lpstr>
      <vt:lpstr>QUESTION 1</vt:lpstr>
      <vt:lpstr>QUESTION 2</vt:lpstr>
      <vt:lpstr>QUESTION 3</vt:lpstr>
      <vt:lpstr>QUESTION 4</vt:lpstr>
      <vt:lpstr>QUESTION 5</vt:lpstr>
      <vt:lpstr>QUESTION 6</vt:lpstr>
      <vt:lpstr>QUESTION 7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Gospel explained</dc:title>
  <dc:creator>Dave</dc:creator>
  <cp:lastModifiedBy>David Robson</cp:lastModifiedBy>
  <cp:revision>79</cp:revision>
  <cp:lastPrinted>2023-09-23T12:21:15Z</cp:lastPrinted>
  <dcterms:created xsi:type="dcterms:W3CDTF">2023-09-08T18:10:57Z</dcterms:created>
  <dcterms:modified xsi:type="dcterms:W3CDTF">2025-09-02T17:08:06Z</dcterms:modified>
</cp:coreProperties>
</file>