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40" r:id="rId1"/>
  </p:sldMasterIdLst>
  <p:notesMasterIdLst>
    <p:notesMasterId r:id="rId11"/>
  </p:notesMasterIdLst>
  <p:sldIdLst>
    <p:sldId id="256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4" autoAdjust="0"/>
    <p:restoredTop sz="94687" autoAdjust="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59401-7A2C-4E6A-9143-13772B7795B7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2DD05-981A-4C49-A11D-5DEE2C74AD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7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980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65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43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426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526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885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i-IN" dirty="0"/>
              <a:t>अगर कोई चीज़ थोड़ी सी भी बुरी है तो परमेश्वर के पास आने पर ख़त्म हो जाएगी…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12DD05-981A-4C49-A11D-5DEE2C74ADC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87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159E-6805-4064-9719-78BD111A7C92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104394" y="5884512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9041-5730-493F-AFB7-337AAE519A4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89AE5-3B26-4BEC-85E7-1CED7B9CCB08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CBC8-52B8-4362-A40F-30609D54DC64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7EBA-FDE3-4886-B2D8-9784D06898A2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2488" y="5934877"/>
            <a:ext cx="2926080" cy="906885"/>
          </a:xfrm>
        </p:spPr>
        <p:txBody>
          <a:bodyPr/>
          <a:lstStyle>
            <a:lvl1pPr>
              <a:defRPr sz="40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E6D1-87F0-416F-82C4-2252FCD6D5D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2B77F-5B95-4C99-B50D-B1BBA46CD7D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A453-2DF1-4672-B28F-9DFEFCC26703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8194B-A266-4C88-B701-C40475867829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4DB3E-BE35-4862-927A-CE9BCE7C3B4F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1D6B-232F-455C-B034-73750411D2C6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E843601-A098-4D4D-9475-4804938DF3EE}" type="datetime1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91943" y="5867673"/>
            <a:ext cx="2926080" cy="981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0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3B222-DA61-388C-9ECE-16816AE29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6"/>
            <a:ext cx="10782300" cy="5035973"/>
          </a:xfrm>
        </p:spPr>
        <p:txBody>
          <a:bodyPr/>
          <a:lstStyle/>
          <a:p>
            <a:r>
              <a:rPr sz="6600" dirty="0" err="1"/>
              <a:t>सुसमाचार</a:t>
            </a:r>
            <a:r>
              <a:rPr sz="6600" dirty="0"/>
              <a:t> </a:t>
            </a:r>
            <a:r>
              <a:rPr sz="6600" dirty="0" err="1"/>
              <a:t>से</a:t>
            </a:r>
            <a:r>
              <a:rPr sz="6600" dirty="0"/>
              <a:t> </a:t>
            </a:r>
            <a:r>
              <a:rPr sz="6600" dirty="0" err="1"/>
              <a:t>जुड़े</a:t>
            </a:r>
            <a:r>
              <a:rPr sz="6600" dirty="0"/>
              <a:t> </a:t>
            </a:r>
            <a:r>
              <a:rPr sz="6600" dirty="0" err="1"/>
              <a:t>प्रश्न</a:t>
            </a:r>
            <a:br>
              <a:rPr lang="en-GB" sz="6600" dirty="0"/>
            </a:br>
            <a:br>
              <a:rPr lang="en-GB" sz="4000" dirty="0"/>
            </a:br>
            <a:br>
              <a:rPr lang="en-GB" sz="6600" dirty="0"/>
            </a:br>
            <a:r>
              <a:rPr lang="en-GB" sz="6600" dirty="0"/>
              <a:t>Questions about the gospel</a:t>
            </a:r>
            <a:br>
              <a:rPr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8797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1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								Q1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सब लोग स्वर्ग क्यों नहीं जा सकते?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can’t everyone go to heaven?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378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2  								Q2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बहुत से लोग कहते हैं कि वे परमेश्वर का अनुसरण करते हैं,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फिर भी वे यीशु पर विश्वास क्यों नहीं करते?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do many people say they follow God, </a:t>
            </a: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yet they do not believe in Jesus?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37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3  								Q3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हमें अभी सुसमाचार पर विश्वास क्यों करना चाहिए?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क्या हम मरने तक प्रतीक्षा करके फिर विश्वास नहीं कर सकते?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b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do we have to believe the gospel now?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Can we not wait until we die and then believe?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10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4  								Q4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स्वर्ग या नरक क्यों?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परमेश्वर दण्ड और पुरस्कार देने में इतना कठोर क्यों है?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heaven or hell?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is God so extreme in the way He rewards and punishes?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383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5  								Q5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4"/>
            <a:ext cx="10650667" cy="42200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हम सीधे परमेश्वर के पास क्यों नहीं जा सकते?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यीशु के माध्यम से ही क्यों जाना है?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can we not come to God directly?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go through Jesus?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4935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6  								Q6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यीशु मसीह ही परमेश्वर तक पहुँचने का एकमात्र</a:t>
            </a:r>
            <a:b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मार्ग क्यों है?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Why is Jesus Christ the only way to God?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108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FC06-EA97-F994-E893-E583E926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85591"/>
            <a:ext cx="10780776" cy="881349"/>
          </a:xfrm>
        </p:spPr>
        <p:txBody>
          <a:bodyPr>
            <a:normAutofit/>
          </a:bodyPr>
          <a:lstStyle/>
          <a:p>
            <a:r>
              <a:rPr lang="hi-IN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प्रश्न </a:t>
            </a:r>
            <a:r>
              <a:rPr lang="en-GB" sz="6000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7  								Q7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AAD6278-A6B0-F83F-D80B-F51072A01DAD}"/>
              </a:ext>
            </a:extLst>
          </p:cNvPr>
          <p:cNvSpPr txBox="1">
            <a:spLocks/>
          </p:cNvSpPr>
          <p:nvPr/>
        </p:nvSpPr>
        <p:spPr>
          <a:xfrm>
            <a:off x="733613" y="1961285"/>
            <a:ext cx="10650667" cy="29324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i-IN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हम कैसे जानें कि परमेश्वर ने हमें क्षमा कर दिया है और हम स्वर्ग जाएंगे?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How do we know God has forgiven us and we will go to heaven?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i-I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70E9E6-3B1D-161F-833A-DC024378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alpha val="2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alpha val="2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084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31856-6D3A-8C5E-3222-C8427600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6A0A2D-48C6-49DC-3CCE-965FE91D8EE1}"/>
              </a:ext>
            </a:extLst>
          </p:cNvPr>
          <p:cNvSpPr txBox="1">
            <a:spLocks/>
          </p:cNvSpPr>
          <p:nvPr/>
        </p:nvSpPr>
        <p:spPr>
          <a:xfrm>
            <a:off x="733613" y="3337560"/>
            <a:ext cx="10650667" cy="21671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6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i-IN" sz="4400" dirty="0"/>
              <a:t>प्रश्न समाप्त</a:t>
            </a:r>
            <a:endParaRPr lang="en-GB" sz="4400" dirty="0"/>
          </a:p>
          <a:p>
            <a:endParaRPr lang="en-GB" sz="4400" dirty="0"/>
          </a:p>
          <a:p>
            <a:r>
              <a:rPr lang="en-GB" sz="4400" dirty="0"/>
              <a:t>End of questions</a:t>
            </a:r>
          </a:p>
          <a:p>
            <a:endParaRPr lang="hi-IN" sz="4400" dirty="0"/>
          </a:p>
        </p:txBody>
      </p:sp>
    </p:spTree>
    <p:extLst>
      <p:ext uri="{BB962C8B-B14F-4D97-AF65-F5344CB8AC3E}">
        <p14:creationId xmlns:p14="http://schemas.microsoft.com/office/powerpoint/2010/main" val="135411905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44E3BB9A-3BF5-4BE4-90CF-48BFABC78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455</TotalTime>
  <Words>455</Words>
  <Application>Microsoft Office PowerPoint</Application>
  <PresentationFormat>Widescreen</PresentationFormat>
  <Paragraphs>59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Nirmala Text</vt:lpstr>
      <vt:lpstr>Metropolitan</vt:lpstr>
      <vt:lpstr>सुसमाचार से जुड़े प्रश्न   Questions about the gospel </vt:lpstr>
      <vt:lpstr>प्रश्न 1          Q1</vt:lpstr>
      <vt:lpstr>प्रश्न 2          Q2</vt:lpstr>
      <vt:lpstr>प्रश्न 3          Q3</vt:lpstr>
      <vt:lpstr>प्रश्न 4          Q4</vt:lpstr>
      <vt:lpstr>प्रश्न 5          Q5</vt:lpstr>
      <vt:lpstr>प्रश्न 6          Q6</vt:lpstr>
      <vt:lpstr>प्रश्न 7          Q7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explained</dc:title>
  <dc:creator>Dave</dc:creator>
  <cp:lastModifiedBy>David Robson</cp:lastModifiedBy>
  <cp:revision>85</cp:revision>
  <cp:lastPrinted>2023-09-23T12:21:15Z</cp:lastPrinted>
  <dcterms:created xsi:type="dcterms:W3CDTF">2023-09-08T18:10:57Z</dcterms:created>
  <dcterms:modified xsi:type="dcterms:W3CDTF">2025-09-02T17:16:04Z</dcterms:modified>
</cp:coreProperties>
</file>