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notesSlides/notesSlide2.xml" ContentType="application/vnd.openxmlformats-officedocument.presentationml.notesSlide+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ink/ink32.xml" ContentType="application/inkml+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840" r:id="rId1"/>
  </p:sldMasterIdLst>
  <p:notesMasterIdLst>
    <p:notesMasterId r:id="rId65"/>
  </p:notesMasterIdLst>
  <p:sldIdLst>
    <p:sldId id="256" r:id="rId2"/>
    <p:sldId id="301" r:id="rId3"/>
    <p:sldId id="257" r:id="rId4"/>
    <p:sldId id="258" r:id="rId5"/>
    <p:sldId id="259" r:id="rId6"/>
    <p:sldId id="293" r:id="rId7"/>
    <p:sldId id="260" r:id="rId8"/>
    <p:sldId id="263" r:id="rId9"/>
    <p:sldId id="304" r:id="rId10"/>
    <p:sldId id="262" r:id="rId11"/>
    <p:sldId id="268" r:id="rId12"/>
    <p:sldId id="267" r:id="rId13"/>
    <p:sldId id="266" r:id="rId14"/>
    <p:sldId id="269" r:id="rId15"/>
    <p:sldId id="270" r:id="rId16"/>
    <p:sldId id="271" r:id="rId17"/>
    <p:sldId id="294" r:id="rId18"/>
    <p:sldId id="295" r:id="rId19"/>
    <p:sldId id="296" r:id="rId20"/>
    <p:sldId id="297" r:id="rId21"/>
    <p:sldId id="305" r:id="rId22"/>
    <p:sldId id="319" r:id="rId23"/>
    <p:sldId id="306" r:id="rId24"/>
    <p:sldId id="298" r:id="rId25"/>
    <p:sldId id="274" r:id="rId26"/>
    <p:sldId id="261" r:id="rId27"/>
    <p:sldId id="264" r:id="rId28"/>
    <p:sldId id="308" r:id="rId29"/>
    <p:sldId id="299" r:id="rId30"/>
    <p:sldId id="302" r:id="rId31"/>
    <p:sldId id="273" r:id="rId32"/>
    <p:sldId id="310" r:id="rId33"/>
    <p:sldId id="276" r:id="rId34"/>
    <p:sldId id="277" r:id="rId35"/>
    <p:sldId id="278" r:id="rId36"/>
    <p:sldId id="275" r:id="rId37"/>
    <p:sldId id="279" r:id="rId38"/>
    <p:sldId id="280" r:id="rId39"/>
    <p:sldId id="300" r:id="rId40"/>
    <p:sldId id="313" r:id="rId41"/>
    <p:sldId id="311" r:id="rId42"/>
    <p:sldId id="283" r:id="rId43"/>
    <p:sldId id="282" r:id="rId44"/>
    <p:sldId id="303" r:id="rId45"/>
    <p:sldId id="284" r:id="rId46"/>
    <p:sldId id="286" r:id="rId47"/>
    <p:sldId id="320" r:id="rId48"/>
    <p:sldId id="287" r:id="rId49"/>
    <p:sldId id="289" r:id="rId50"/>
    <p:sldId id="290" r:id="rId51"/>
    <p:sldId id="315" r:id="rId52"/>
    <p:sldId id="314" r:id="rId53"/>
    <p:sldId id="288" r:id="rId54"/>
    <p:sldId id="324" r:id="rId55"/>
    <p:sldId id="291" r:id="rId56"/>
    <p:sldId id="322" r:id="rId57"/>
    <p:sldId id="312" r:id="rId58"/>
    <p:sldId id="318" r:id="rId59"/>
    <p:sldId id="321" r:id="rId60"/>
    <p:sldId id="323" r:id="rId61"/>
    <p:sldId id="317" r:id="rId62"/>
    <p:sldId id="327" r:id="rId63"/>
    <p:sldId id="292" r:id="rId64"/>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4" autoAdjust="0"/>
    <p:restoredTop sz="94687" autoAdjust="0"/>
  </p:normalViewPr>
  <p:slideViewPr>
    <p:cSldViewPr snapToGrid="0">
      <p:cViewPr varScale="1">
        <p:scale>
          <a:sx n="105" d="100"/>
          <a:sy n="105" d="100"/>
        </p:scale>
        <p:origin x="54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1:44.028"/>
    </inkml:context>
    <inkml:brush xml:id="br0">
      <inkml:brushProperty name="width" value="0.05" units="cm"/>
      <inkml:brushProperty name="height" value="0.05" units="cm"/>
      <inkml:brushProperty name="color" value="#FFFFFF"/>
    </inkml:brush>
  </inkml:definitions>
  <inkml:trace contextRef="#ctx0" brushRef="#br0">775 1674 24575,'-25'0'0,"-2"-1"0,1 2 0,-1 0 0,-42 9 0,60-8 0,1 1 0,-1 0 0,1 0 0,0 0 0,0 1 0,0 1 0,1-1 0,0 1 0,0 0 0,0 1 0,0 0 0,1 0 0,0 0 0,0 1 0,-5 8 0,1 0 0,0 0 0,2 1 0,0 0 0,0 1 0,2-1 0,0 2 0,-6 26 0,7-9 0,1 0 0,0 68 0,4-94 0,-1 1 0,0 0 0,-1-1 0,0 1 0,0-1 0,-1 1 0,0-1 0,-1 0 0,0 0 0,-9 14 0,-6 6 0,-39 45 0,-6 7 0,48-57 0,0 1 0,2 0 0,1 0 0,1 2 0,1-1 0,-10 38 0,13-34 0,2-6 0,0 0 0,2 1 0,1-1 0,-1 35 0,4-56 0,0 0 0,1 1 0,-1-1 0,1 0 0,0 0 0,0 0 0,0 0 0,0 0 0,0 0 0,1 0 0,-1-1 0,1 1 0,0 0 0,0-1 0,0 1 0,0-1 0,4 4 0,2 0 0,1 0 0,0-1 0,-1 0 0,13 4 0,-15-7 0,-1 0 0,0 0 0,0 0 0,0 1 0,0 0 0,0 0 0,0 0 0,-1 0 0,1 1 0,-1-1 0,0 1 0,0 1 0,0-1 0,-1 0 0,0 1 0,0 0 0,0-1 0,3 8 0,-4-2 0,0 0 0,0 0 0,-2 0 0,1 0 0,-1 1 0,0-1 0,-1 0 0,-1 0 0,-2 13 0,-6 14 0,-16 40 0,16-49 0,-44 114 0,-27 84 0,67-179 0,2 1 0,-10 91 0,11-63 0,6-47 0,-2 52 0,7-78 0,0-1 0,0 0 0,0 1 0,0-1 0,1 1 0,-1-1 0,1 1 0,-1-1 0,1 0 0,0 1 0,0-1 0,0 0 0,0 0 0,0 0 0,1 0 0,-1 0 0,1 0 0,-1 0 0,1 0 0,0 0 0,-1-1 0,5 4 0,0-2 0,0-1 0,1 1 0,-1-1 0,0-1 0,1 1 0,10 1 0,-9-2 0,0 0 0,-1 1 0,1 0 0,-1 0 0,8 4 0,-12-5 0,-1 0 0,0 1 0,0-1 0,0 1 0,0-1 0,-1 1 0,1 0 0,0 0 0,-1-1 0,1 1 0,-1 1 0,1-1 0,-1 0 0,0 0 0,0 0 0,0 1 0,0-1 0,0 0 0,-1 1 0,1 3 0,3 32 0,-1 1 0,-2-1 0,-6 48 0,1 7 0,2 43 0,4 301 0,-1-433 0,9 119 0,-8-110 0,0 0 0,1 0 0,1 0 0,0 0 0,1-1 0,0 0 0,7 13 0,-9-22 0,0 0 0,-1 0 0,2 0 0,-1 0 0,0 0 0,0-1 0,1 1 0,-1-1 0,1 0 0,0 0 0,0 0 0,0-1 0,0 1 0,0-1 0,0 0 0,0 0 0,0 0 0,0-1 0,0 1 0,1-1 0,5-1 0,-3 2 0,0-1 0,0 1 0,0 1 0,0-1 0,8 3 0,-13-2 0,1-1 0,-1 0 0,1 1 0,-1-1 0,0 1 0,1 0 0,-1 0 0,0 0 0,0 0 0,0 0 0,0 0 0,-1 0 0,1 1 0,-1-1 0,1 1 0,-1-1 0,1 4 0,3 7 0,-1 1 0,0 0 0,-1 0 0,-1 0 0,0 0 0,0 17 0,-6 92 0,0-33 0,2 63 0,-2-31 0,25 232 0,-20-343 0,2-1 0,-1 1 0,1-1 0,0 0 0,1 0 0,1 0 0,-1-1 0,1 1 0,1-1 0,0 0 0,0 0 0,1-1 0,0 0 0,0 0 0,1-1 0,0 0 0,0 0 0,1-1 0,0 0 0,0 0 0,0-1 0,1 0 0,11 4 0,53 20 0,1-2 0,148 30 0,-216-56 0,0 0 0,-1 1 0,1 0 0,0 0 0,-1 1 0,1-1 0,-1 1 0,0 1 0,7 4 0,-11-6 0,1 1 0,-1 0 0,0 0 0,1 0 0,-2 0 0,1 0 0,0 1 0,-1-1 0,1 0 0,-1 1 0,0-1 0,0 1 0,0 0 0,-1-1 0,1 1 0,-1-1 0,0 1 0,0 0 0,0 3 0,0 53 0,4 0 0,1-1 0,4 0 0,2 0 0,2-1 0,4-1 0,1 0 0,38 77 0,-51-125 0,1-1 0,0 0 0,0-1 0,1 1 0,0-1 0,0 0 0,1-1 0,0 0 0,0 0 0,0 0 0,1-1 0,0-1 0,17 8 0,8 0 0,0 0 0,54 9 0,-45-13 0,-19-4 0,-1 0 0,30 11 0,-46-12 0,0-1 0,0 2 0,-1-1 0,1 1 0,-1 0 0,0 0 0,0 0 0,0 1 0,-1 0 0,0 0 0,10 12 0,13 27 0,-2 2 0,32 79 0,-38-79 0,32 100 0,-40-105 0,2-2 0,34 70 0,-36-89 0,1-2 0,0 0 0,1 0 0,1-1 0,1-1 0,1-1 0,0 0 0,1-1 0,0-1 0,1-1 0,0 0 0,42 17 0,-30-20 0,0-1 0,1-2 0,-1-1 0,1-1 0,0-2 0,0-2 0,0 0 0,0-2 0,51-10 0,-76 11 0,-1 1 0,1 0 0,-1 0 0,1 0 0,-1 1 0,0 0 0,1 0 0,-1 1 0,0 0 0,0 0 0,0 0 0,0 1 0,0 0 0,10 6 0,3 5 0,0 1 0,29 29 0,-21-18 0,174 151 0,-150-137 0,1-2 0,68 37 0,-103-66 0,1-1 0,0-1 0,1-1 0,-1-1 0,1 0 0,0-1 0,0-1 0,1-1 0,26 0 0,15-5 0,98-16 0,-54 5 0,-87 12 0,24-2 0,-1-2 0,52-14 0,-80 16 0,1-1 0,-1 0 0,0-1 0,-1-1 0,0 0 0,0 0 0,0-1 0,-1-1 0,0 0 0,15-16 0,-15 12 0,0 1 0,-1-1 0,-1-1 0,-1 0 0,0 0 0,0-1 0,-1 0 0,5-18 0,-11 30 0,0 1 0,0-1 0,0 1 0,0-1 0,1 1 0,-1-1 0,1 1 0,-1 0 0,1 0 0,0 0 0,0 0 0,0 0 0,0 0 0,0 0 0,1 1 0,-1-1 0,0 1 0,1 0 0,-1-1 0,1 1 0,0 0 0,-1 1 0,1-1 0,5-1 0,4 1 0,1 0 0,0 1 0,0 0 0,17 3 0,-7 0 0,198 15 0,577 30 0,-721-45 0,-42 0 0,0-2 0,0-2 0,70-9 0,-103 9 0,0 0 0,0 1 0,0-1 0,0 0 0,0 0 0,0 0 0,0-1 0,0 1 0,-1 0 0,1-1 0,0 1 0,-1-1 0,1 1 0,-1-1 0,0 0 0,1 0 0,-1 0 0,0 0 0,0 1 0,0-1 0,0-1 0,0-2 0,9-57 0,-5 21 0,-5 38 0,1 0 0,-1 0 0,1 0 0,0 0 0,0 0 0,0 0 0,1 0 0,-1 1 0,1-1 0,0 0 0,-1 1 0,1-1 0,0 1 0,0-1 0,1 1 0,-1 0 0,0 0 0,1 0 0,4-2 0,-2 2 0,0 1 0,-1 0 0,1 1 0,0-1 0,0 1 0,0 0 0,0 0 0,0 0 0,-1 1 0,1 0 0,0 0 0,0 0 0,4 2 0,155 37 0,200 25 0,-266-55 0,-1-4 0,1-4 0,146-15 0,-238 12 0,14-1 0,0-1 0,0-1 0,31-10 0,-47 13 0,-1 0 0,1-1 0,-1 1 0,0-1 0,1 0 0,-1 1 0,0-1 0,0-1 0,0 1 0,0 0 0,-1-1 0,1 0 0,-1 1 0,1-1 0,-1 0 0,0 0 0,0 0 0,0-1 0,0 1 0,-1 0 0,1-1 0,-1 1 0,0-1 0,0 1 0,0-1 0,0-5 0,-1 3 0,-1-2 0,1 0 0,1 0 0,-1 0 0,1-1 0,1 1 0,-1 0 0,1 0 0,1 0 0,-1 1 0,1-1 0,1 1 0,5-10 0,-1 2 0,-2-1 0,1 0 0,-2 0 0,0 0 0,-1-1 0,-1 0 0,3-26 0,-5 32 0,0 9 0,-1 0 0,1 0 0,0-1 0,0 1 0,0 0 0,0 0 0,1 0 0,-1 0 0,0 0 0,1 0 0,0 0 0,-1 1 0,1-1 0,0 0 0,0 1 0,0 0 0,0-1 0,0 1 0,0 0 0,0 0 0,0 0 0,1 0 0,-1 0 0,0 1 0,1-1 0,3 0 0,11-2 0,-1 1 0,32 0 0,-28 2 0,-19 0 0,1133-81 0,-1124 80 0,21-2 0,1-2 0,-2-1 0,54-18 0,-81 23 0,0 0 0,-1 0 0,1 0 0,-1 0 0,1 0 0,-1 0 0,1-1 0,-1 1 0,0-1 0,0 0 0,0 0 0,0 1 0,0-2 0,0 1 0,0 0 0,0 0 0,-1 0 0,1-1 0,-1 1 0,0-1 0,0 1 0,0-1 0,0 0 0,0 1 0,-1-1 0,1 0 0,-1 1 0,1-1 0,-1 0 0,0 0 0,0 1 0,0-1 0,-2-5 0,-2-4 0,0-1 0,-1 1 0,-1 0 0,0 0 0,-1 0 0,-8-10 0,-20-40 0,25 27 0,2 1 0,1-2 0,2 1 0,-1-67 0,-1-1 0,2 68 0,2 23 0,1-1 0,1 0 0,0 1 0,0-1 0,1 0 0,1 0 0,0 1 0,5-23 0,-5 33 0,0 0 0,1 0 0,-1 0 0,0 1 0,1-1 0,0 0 0,-1 1 0,1-1 0,0 1 0,0-1 0,0 1 0,0 0 0,4-2 0,-4 2 0,1-1 0,-1 1 0,0 0 0,0-1 0,1 0 0,-1 1 0,0-1 0,0 0 0,-1 0 0,1 0 0,0 0 0,-1 0 0,1-1 0,-1 1 0,3-5 0,6-29 0,-1-1 0,8-67 0,-6 34 0,-4-1 0,-2-1 0,-7-110 0,-1 56 0,2 24 0,3-126 0,-1 222 0,0-1 0,1 1 0,0-1 0,0 1 0,1 0 0,0 0 0,0 0 0,0 0 0,1 0 0,0 1 0,0-1 0,0 1 0,1 0 0,0 0 0,5-4 0,-4 3 0,0 1 0,0-1 0,-1 0 0,0-1 0,0 1 0,-1-1 0,0 0 0,0 0 0,0 0 0,-1-1 0,2-7 0,-1-8 0,-1-1 0,-1 1 0,-1 0 0,-1-1 0,-1 1 0,-5-32 0,-37-139 0,28 134 0,-129-578 0,141 624 0,1 0 0,0 0 0,1 0 0,1 0 0,0 0 0,3-24 0,23-84 0,-3 18 0,-14 33 0,-3 0 0,-6-122 0,-36-142 0,35 325 0,0 0 0,1 0 0,1 0 0,-1 0 0,1 0 0,1 1 0,0-1 0,0 0 0,1 0 0,7-14 0,4-7 0,34-51 0,-11 21 0,13-36 0,-5-2 0,51-165 0,-85 227 0,-2-1 0,-1 0 0,-2-1 0,-1 0 0,-3 0 0,-1 0 0,-1 0 0,-3 1 0,-1-1 0,-2 0 0,-1 1 0,-2 0 0,-18-46 0,-2 38 0,24 41 0,1-1 0,0 1 0,0-1 0,1 0 0,-1 0 0,2 0 0,-1-1 0,-2-8 0,-1-23 0,1 1 0,1-56 0,4 51 0,-12-75 0,-5 38 0,-4 2 0,-56-137 0,-89-137 0,145 309 0,-2 2 0,-52-70 0,67 99 0,0 1 0,-2 0 0,1 0 0,-1 1 0,0 0 0,-1 1 0,0 0 0,0 1 0,-1 0 0,0 1 0,0 0 0,-1 1 0,1 0 0,-21-4 0,-12 9 0,42 1 0,0-1 0,-1 1 0,1-1 0,0 1 0,0-1 0,0 0 0,-1-1 0,1 1 0,0 0 0,0-1 0,0 0 0,-1 0 0,1 0 0,0 0 0,0 0 0,0 0 0,1-1 0,-1 0 0,0 1 0,0-1 0,1 0 0,-1 0 0,1-1 0,0 1 0,-3-4 0,-10-16 0,7 10 0,0-1 0,-1 1 0,0 1 0,-1 0 0,0 0 0,-1 1 0,0 0 0,-1 0 0,-22-13 0,2 8 0,-1 0 0,-1 3 0,0 0 0,-1 3 0,1 0 0,-2 3 0,-43-4 0,-257 7 0,193 6 0,30-5 0,44 0 0,-125 11 0,169-5 0,19-2 0,0-1 0,0 0 0,0 0 0,0 0 0,0-1 0,0 0 0,0 0 0,0 0 0,0-1 0,0 0 0,0 0 0,0-1 0,1 1 0,-1-1 0,0-1 0,1 1 0,-7-4 0,-67-42 0,8 4 0,-2 3 0,-93-37 0,34 31 0,-2 7 0,-220-38 0,-283 0 0,584 72 0,-83-4 0,121 10 0,0 1 0,1 0 0,-1 1 0,1 1 0,-1 1 0,1-1 0,-15 8 0,22-8 0,0 0 0,0 0 0,-1-1 0,1 0 0,-1 0 0,1-1 0,-1 0 0,0 0 0,-12-1 0,15-1 0,0 0 0,0 0 0,1 0 0,-1-1 0,0 0 0,0 0 0,1 0 0,-1-1 0,1 1 0,0-1 0,0 0 0,0 0 0,0-1 0,1 1 0,-7-8 0,-20-24 0,-3 1 0,0 2 0,-2 2 0,-63-44 0,81 64 0,1 0 0,-2 1 0,1 1 0,-1 0 0,-1 2 0,1 0 0,-1 1 0,0 0 0,0 2 0,0 0 0,-1 2 0,1 0 0,-35 3 0,46 0 0,0 0 0,1 0 0,-1 1 0,1 0 0,0 0 0,0 1 0,0 0 0,0 1 0,0-1 0,1 1 0,0 0 0,-9 10 0,2-1 0,0 1 0,1 0 0,1 0 0,-11 21 0,-51 134 0,72-169 0,0 1 0,0 0 0,0-1 0,-1 0 0,1 1 0,0-1 0,-1 0 0,1 1 0,-1-1 0,1 0 0,-1 0 0,0 0 0,1-1 0,-1 1 0,0 0 0,0 0 0,1-1 0,-1 1 0,0-1 0,0 0 0,0 0 0,0 1 0,0-1 0,1 0 0,-1-1 0,0 1 0,0 0 0,0 0 0,0-1 0,-3-1 0,-8-2 0,0-1 0,0 0 0,-18-10 0,5 2 0,-67-27 0,-2 5 0,-1 3 0,-2 5 0,-131-20 0,218 46 0,0 0 0,0 0 0,-1 1 0,1 0 0,0 1 0,0 0 0,0 0 0,0 2 0,-16 4 0,17-2 0,2-1 0,-1 1 0,1 0 0,-1 1 0,1 0 0,1 1 0,-1-1 0,1 1 0,1 1 0,-12 14 0,-4 2 0,-1 0 0,-1-1 0,-1-1 0,-1-2 0,-54 33 0,-4 4 0,53-36 0,2 1 0,0 1 0,1 2 0,2 1 0,-44 54 0,67-76 0,1 0 0,-1 0 0,1 0 0,-1 0 0,0-1 0,-1 1 0,1-1 0,-1 0 0,1 0 0,-7 3 0,7-5 0,0 0 0,-1 0 0,1-1 0,0 1 0,-1-1 0,1 0 0,0 0 0,-1 0 0,1-1 0,0 1 0,0-1 0,-1 0 0,1 0 0,0 0 0,-4-2 0,-28-6 0,0 0 0,0 3 0,0 1 0,-1 1 0,0 2 0,0 2 0,1 1 0,-1 2 0,0 1 0,-60 16 0,86-17 0,-1 1 0,1 1 0,0 0 0,0 0 0,0 1 0,1 0 0,0 1 0,0 0 0,0 0 0,-8 10 0,-7 11 0,-37 53 0,6-6 0,49-66 0,0 0 0,0 0 0,1 1 0,0-1 0,-3 13 0,-16 27 0,23-47 0,0 0 0,-1 0 0,1 0 0,-1 0 0,0 0 0,0-1 0,0 1 0,0-1 0,0 1 0,0-1 0,0 0 0,0 1 0,-1-1 0,1 0 0,0-1 0,-1 1 0,1 0 0,0-1 0,-1 1 0,1-1 0,-4 0 0,-4 0 0,-1 0 0,0-1 0,-19-4 0,21 3 0,1 0 0,-1 1 0,0 0 0,1 0 0,-15 2 0,16 0 0,0 1 0,0 1 0,1-1 0,-1 1 0,1 0 0,-1 0 0,1 1 0,0 0 0,0 0 0,-5 5 0,-55 58 0,19-18 0,13-18 0,-50 42 0,76-67 0,1 0 0,0 0 0,0 1 0,0 0 0,1 0 0,0 1 0,0 0 0,1 0 0,0 0 0,-6 13 0,2 3 0,1 0 0,-8 40 0,12-43 0,1-11-114,0 0 1,1 0-1,0 0 0,1 0 0,0 1 1,1-1-1,0 1 0,0-1 0,1 0 1,1 1-1,2 9 0,1-10-6712</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1:59.535"/>
    </inkml:context>
    <inkml:brush xml:id="br0">
      <inkml:brushProperty name="width" value="0.05" units="cm"/>
      <inkml:brushProperty name="height" value="0.05" units="cm"/>
      <inkml:brushProperty name="color" value="#FFFFFF"/>
    </inkml:brush>
  </inkml:definitions>
  <inkml:trace contextRef="#ctx0" brushRef="#br0">1 166 24575,'70'-4'0,"0"-2"0,0-4 0,0-2 0,80-27 0,-135 34-151,0 0-1,-1-1 0,1-1 0,-2 0 1,1-1-1,-1 0 0,0-2 1,17-14-1,-14 10-6674</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2:00.885"/>
    </inkml:context>
    <inkml:brush xml:id="br0">
      <inkml:brushProperty name="width" value="0.05" units="cm"/>
      <inkml:brushProperty name="height" value="0.05" units="cm"/>
      <inkml:brushProperty name="color" value="#FFFFFF"/>
    </inkml:brush>
  </inkml:definitions>
  <inkml:trace contextRef="#ctx0" brushRef="#br0">4 617 24575,'-4'0'0,"7"-4"0,6-10 0,11-5 0,17-17 0,18-13 0,12-11 0,15-11 0,-3-2 0,-6 4 0,-9 6 0,-14 9 0,-16 10 0,-14 9 0,-10 10-8191</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2:02.010"/>
    </inkml:context>
    <inkml:brush xml:id="br0">
      <inkml:brushProperty name="width" value="0.05" units="cm"/>
      <inkml:brushProperty name="height" value="0.05" units="cm"/>
      <inkml:brushProperty name="color" value="#FFFFFF"/>
    </inkml:brush>
  </inkml:definitions>
  <inkml:trace contextRef="#ctx0" brushRef="#br0">780 0 24575,'-4'1'0,"-1"-1"0,0 1 0,1 0 0,-1 0 0,0 1 0,1-1 0,-1 1 0,1 0 0,0 1 0,0-1 0,0 0 0,0 1 0,0 0 0,0 0 0,-5 7 0,-6 5 0,1 2 0,-15 22 0,11-13 0,-78 89 0,-168 156 0,28-34 0,214-221-1365,10-12-5461</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2:03.135"/>
    </inkml:context>
    <inkml:brush xml:id="br0">
      <inkml:brushProperty name="width" value="0.05" units="cm"/>
      <inkml:brushProperty name="height" value="0.05" units="cm"/>
      <inkml:brushProperty name="color" value="#FFFFFF"/>
    </inkml:brush>
  </inkml:definitions>
  <inkml:trace contextRef="#ctx0" brushRef="#br0">189 1 24575,'-4'4'0,"-1"9"0,-4 15 0,0 10 0,-3 11 0,-3 9 0,0 11 0,0 1 0,-2 9 0,2-5 0,-1-7 0,-2-11 0,3-11 0,4-9 0,3-7 0,4-8-8191</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2:04.058"/>
    </inkml:context>
    <inkml:brush xml:id="br0">
      <inkml:brushProperty name="width" value="0.05" units="cm"/>
      <inkml:brushProperty name="height" value="0.05" units="cm"/>
      <inkml:brushProperty name="color" value="#FFFFFF"/>
    </inkml:brush>
  </inkml:definitions>
  <inkml:trace contextRef="#ctx0" brushRef="#br0">25 0 24575,'0'8'0,"-4"15"0,-1 7 0,0 11 0,1 14 0,1 6 0,1 4 0,1 0 0,1 8 0,0 0 0,0-5 0,4-1 0,2-8 0,-1-11 0,-1-9 0,-1-7 0,-1-10-8191</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2:05.496"/>
    </inkml:context>
    <inkml:brush xml:id="br0">
      <inkml:brushProperty name="width" value="0.05" units="cm"/>
      <inkml:brushProperty name="height" value="0.05" units="cm"/>
      <inkml:brushProperty name="color" value="#FFFFFF"/>
    </inkml:brush>
  </inkml:definitions>
  <inkml:trace contextRef="#ctx0" brushRef="#br0">1 0 24575,'0'4'0,"4"6"0,9 4 0,15 5 0,10 6 0,7 7 0,3 3 0,7 3 0,-3-1 0,-7-7 0,-9-5 0,-13-1 0,-9-3 0,-3-3 0,-4-6-8191</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2:23.375"/>
    </inkml:context>
    <inkml:brush xml:id="br0">
      <inkml:brushProperty name="width" value="0.05" units="cm"/>
      <inkml:brushProperty name="height" value="0.05" units="cm"/>
      <inkml:brushProperty name="color" value="#FFFFFF"/>
    </inkml:brush>
  </inkml:definitions>
  <inkml:trace contextRef="#ctx0" brushRef="#br0">1 0 24575,'26'24'0,"1"-2"0,2-1 0,48 27 0,-38-25 0,48 30 0,185 80 0,-110-72-1365,-146-54-5461</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2:39.305"/>
    </inkml:context>
    <inkml:brush xml:id="br0">
      <inkml:brushProperty name="width" value="0.05" units="cm"/>
      <inkml:brushProperty name="height" value="0.05" units="cm"/>
      <inkml:brushProperty name="color" value="#FFFFFF"/>
    </inkml:brush>
  </inkml:definitions>
  <inkml:trace contextRef="#ctx0" brushRef="#br0">1 5359 24575,'10'-6'0,"0"0"0,1 0 0,0 1 0,0 0 0,0 1 0,1 0 0,-1 0 0,1 2 0,21-3 0,-1-2 0,21-6 0,2 3 0,-1 2 0,92-2 0,-138 10 0,1 1 0,-1-1 0,1 0 0,0-1 0,-1 0 0,15-3 0,-19 2 0,-1 1 0,0-1 0,1 0 0,-1 0 0,0 0 0,0 0 0,0-1 0,0 1 0,-1-1 0,1 0 0,-1 1 0,1-1 0,-1 0 0,0-1 0,3-6 0,5-9 0,-1-1 0,-1 0 0,-1 0 0,0-1 0,-2 0 0,4-33 0,0-126 0,-7 77 0,13-67 0,-6 95 0,-9 72 0,1 1 0,-1 0 0,1 0 0,0 0 0,-1 0 0,1 0 0,0 0 0,1 0 0,-1 0 0,0 0 0,0 0 0,1 0 0,-1 1 0,1-1 0,-1 1 0,1-1 0,0 1 0,0-1 0,0 1 0,0 0 0,0 0 0,0 0 0,0 0 0,0 0 0,0 1 0,0-1 0,0 1 0,5-1 0,7-2 0,1 2 0,0 0 0,22 1 0,-12 1 0,208-1 0,304-15 0,-498 9 0,56-16 0,19-3 0,-111 24 0,0 1 0,0-1 0,-1 0 0,1 0 0,0 0 0,-1-1 0,1 1 0,-1 0 0,0-1 0,1 0 0,-1 1 0,0-1 0,0 0 0,0 0 0,0-1 0,0 1 0,-1 0 0,1 0 0,-1-1 0,1 1 0,-1-1 0,0 1 0,0-1 0,0 0 0,0 0 0,-1 1 0,1-1 0,-1 0 0,1-4 0,0-11 0,0 0 0,-1 0 0,-3-29 0,1 29 0,-45-511 0,47 526 0,0 1 0,0-1 0,0 1 0,0-1 0,1 1 0,-1-1 0,1 1 0,-1 0 0,1-1 0,0 1 0,0 0 0,0-1 0,0 1 0,0 0 0,0 0 0,1 0 0,-1 0 0,1 0 0,0 0 0,-1 0 0,1 1 0,0-1 0,0 1 0,0-1 0,0 1 0,0 0 0,0 0 0,4-2 0,6-1 0,0 0 0,0 1 0,0 0 0,21-1 0,-3-1 0,283-29 0,-216 28 0,-1-5 0,123-29 0,-212 38 0,1 0 0,-1 0 0,0-1 0,0 0 0,0-1 0,-1 1 0,1-1 0,-1-1 0,0 1 0,0-1 0,0 0 0,-1 0 0,1-1 0,-1 0 0,-1 0 0,1 0 0,4-8 0,-2-1 0,-1-1 0,0 1 0,-1-1 0,-1 0 0,0 0 0,2-31 0,53-532 0,-57 566 0,-1 0 0,2 0 0,0 0 0,0 0 0,6-12 0,-7 21 0,0 1 0,1-1 0,-1 0 0,1 1 0,-1-1 0,1 1 0,0 0 0,0 0 0,1 0 0,-1 0 0,1 0 0,-1 1 0,1-1 0,0 1 0,0 0 0,0 0 0,0 1 0,8-3 0,63-12 0,1 3 0,0 4 0,101 0 0,-66 4 0,52-2 0,200-18 0,-359 25 0,0-1 0,0 0 0,0 0 0,0-1 0,0 1 0,0-1 0,-1 1 0,1-1 0,0 0 0,-1-1 0,1 1 0,-1-1 0,0 1 0,0-1 0,0 0 0,0 0 0,0-1 0,-1 1 0,1 0 0,-1-1 0,0 1 0,0-1 0,-1 0 0,1 0 0,-1 0 0,1 0 0,-1 0 0,0 0 0,0-7 0,2-12 0,-2 0 0,-1 0 0,0 0 0,-5-30 0,1 16 0,-2-49 0,-2-6 0,8-177 0,1 266 0,0 0 0,0-1 0,0 1 0,0 0 0,1 0 0,-1 0 0,1 0 0,0 0 0,-1 0 0,1 1 0,1-1 0,-1 1 0,0-1 0,1 1 0,-1 0 0,1 0 0,0 0 0,-1 0 0,1 0 0,0 1 0,0-1 0,0 1 0,0 0 0,1 0 0,2-1 0,13-3 0,0 0 0,0 2 0,22-2 0,-28 3 0,219-18 0,-99 10 0,210-43 0,-258 41 0,-68 10 0,1 1 0,0-2 0,-1 0 0,0-2 0,0 0 0,22-9 0,-36 12 0,1-1 0,-1 1 0,0-1 0,0 0 0,0 0 0,0 0 0,-1 0 0,1 0 0,-1-1 0,0 1 0,0-1 0,0 0 0,0 1 0,0-1 0,-1 0 0,0 0 0,0 0 0,1-5 0,1-11 0,-1 1 0,0-31 0,-2 34 0,0 9 0,1-97 0,5 1 0,20-111 0,-26 210 0,1 1 0,0-1 0,0 1 0,0 0 0,0-1 0,1 1 0,-1 0 0,1 0 0,0 0 0,-1 0 0,2 0 0,-1 0 0,0 0 0,0 1 0,1-1 0,0 1 0,-1 0 0,1-1 0,0 1 0,5-2 0,2 0 0,-1 1 0,0 1 0,1 0 0,-1 0 0,1 1 0,13-1 0,343 1 0,-33 1 0,-326 0 0,0 0 0,0 0 0,-1-1 0,1 0 0,-1-1 0,1 1 0,-1-1 0,1-1 0,10-4 0,-14 4 0,-1 1 0,1 0 0,-1 0 0,0-1 0,0 1 0,0-1 0,0 0 0,0 0 0,-1 0 0,1 0 0,-1 0 0,0 0 0,1 0 0,-1 0 0,-1 0 0,1-1 0,-1 1 0,1 0 0,-1 0 0,0-1 0,0-2 0,2-102 0,-3 47 0,4 0 0,1 0 0,4 0 0,17-68 0,-23 119 0,2-4 0,0 1 0,0-1 0,2 1 0,6-14 0,-9 23 0,0 0 0,0-1 0,0 1 0,1 1 0,0-1 0,0 0 0,0 1 0,0 0 0,0 0 0,0 0 0,1 0 0,0 1 0,-1-1 0,8-1 0,30-9 0,81-14 0,-85 21 0,-1-2 0,1-2 0,44-18 0,12-21-1365,-66 32-5461</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2:44.736"/>
    </inkml:context>
    <inkml:brush xml:id="br0">
      <inkml:brushProperty name="width" value="0.05" units="cm"/>
      <inkml:brushProperty name="height" value="0.05" units="cm"/>
      <inkml:brushProperty name="color" value="#FFFFFF"/>
    </inkml:brush>
  </inkml:definitions>
  <inkml:trace contextRef="#ctx0" brushRef="#br0">2835 0 24575,'2'44'0,"3"-1"0,16 74 0,-7-45 0,12 50 0,57 172 0,-81-290 0,-1 0 0,0 0 0,0 0 0,-1 0 0,1 0 0,-1-1 0,0 1 0,0 0 0,0 0 0,0 0 0,-1 0 0,1 0 0,-1 0 0,0 0 0,-1 0 0,1-1 0,-4 7 0,2-4 0,-1 0 0,0-1 0,-1 0 0,1 0 0,-1 0 0,0 0 0,0-1 0,-1 0 0,-9 6 0,-9 3 0,-1-2 0,-1 0 0,-52 14 0,-428 83 0,95-41 0,408-67 0,1 1 0,-1-1 0,1 0 0,-1 1 0,1-1 0,0 1 0,-1 0 0,1 0 0,0 0 0,-1 0 0,1 0 0,0 0 0,0 1 0,0-1 0,0 1 0,0-1 0,0 1 0,1 0 0,-1 0 0,0-1 0,1 1 0,0 1 0,-1-1 0,1 0 0,-2 4 0,2 1 0,0 0 0,1 1 0,-1-1 0,1 0 0,0 1 0,1-1 0,2 11 0,15 79 0,31 99 0,-22-95 0,-25-94 0,0 0 0,0-1 0,-1 0 0,0 1 0,0-1 0,0 1 0,-1 11 0,0-15 0,-1-1 0,0 0 0,1 0 0,-1 0 0,0 0 0,0 0 0,0-1 0,0 1 0,0 0 0,-1 0 0,1-1 0,0 1 0,-1 0 0,1-1 0,-1 0 0,0 1 0,1-1 0,-1 0 0,0 0 0,0 0 0,0 0 0,0 0 0,0 0 0,0-1 0,-3 2 0,-26 5 0,-1-1 0,1-1 0,-1-2 0,0-1 0,-60-4 0,24 1 0,-144-3 0,-232 8 0,433-3 0,-52 7 0,62-8 0,-1 0 0,0 1 0,1-1 0,-1 1 0,0-1 0,1 1 0,-1-1 0,0 1 0,1 0 0,-1 0 0,1 0 0,0 0 0,-1 0 0,1 0 0,0 1 0,-1-1 0,1 0 0,0 1 0,0-1 0,0 1 0,0-1 0,1 1 0,-1-1 0,0 1 0,1 0 0,-1-1 0,1 1 0,-1 3 0,2 8 0,2-1 0,-1 1 0,2-1 0,-1 1 0,2-1 0,0 0 0,11 19 0,12 34 0,-16-30 0,-1 0 0,-2 1 0,8 69 0,-17-102 0,0-1 0,0 1 0,0-1 0,-1 1 0,1-1 0,-1 1 0,0-1 0,1 1 0,-1-1 0,0 0 0,-1 1 0,1-1 0,0 0 0,-1 0 0,1 0 0,-1 0 0,1 0 0,-1 0 0,0 0 0,0 0 0,0-1 0,0 1 0,0-1 0,0 1 0,-1-1 0,1 0 0,-4 1 0,-6 3 0,0-2 0,-1 0 0,1 0 0,-18 1 0,15-2 0,-461 31 0,313-27 0,56 7-1365,87-9-5461</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1:44.028"/>
    </inkml:context>
    <inkml:brush xml:id="br0">
      <inkml:brushProperty name="width" value="0.05" units="cm"/>
      <inkml:brushProperty name="height" value="0.05" units="cm"/>
      <inkml:brushProperty name="color" value="#FFFFFF"/>
    </inkml:brush>
  </inkml:definitions>
  <inkml:trace contextRef="#ctx0" brushRef="#br0">1445 2755 24575,'-46'0'0,"-5"-1"0,3 2 0,-3 1 0,-77 14 0,111-12 0,2 1 0,-2 0 0,2 0 0,0 0 0,0 1 0,0 2 0,2-1 0,0 1 0,0 0 0,0 2 0,0 0 0,2 0 0,0 0 0,-1 1 0,-8 14 0,1 0 0,1 0 0,3 1 0,0 0 0,0 2 0,4-1 0,-1 2 0,-10 44 0,13-16 0,1 1 0,1 111 0,7-154 0,-2 2 0,0-1 0,-2-1 0,1 1 0,-1-1 0,-2 2 0,1-2 0,-3-1 0,1 1 0,-18 23 0,-10 10 0,-73 74 0,-12 11 0,91-93 0,-1 1 0,4 0 0,1 0 0,3 3 0,1-1 0,-18 63 0,24-57 0,4-9 0,0-1 0,3 2 0,3-1 0,-3 57 0,8-92 0,0 0 0,2 1 0,-2-1 0,2 0 0,0 0 0,0 0 0,0 0 0,0 0 0,-1 0 0,3 0 0,-2-2 0,2 2 0,-1 0 0,1-2 0,0 2 0,0-1 0,7 5 0,4 1 0,2 0 0,-1-2 0,-1 1 0,24 5 0,-27-10 0,-3-1 0,0 0 0,1 1 0,-1 1 0,0-1 0,1 1 0,-1 0 0,-2 0 0,3 2 0,-3-2 0,1 1 0,-1 3 0,1-3 0,-3 1 0,1 1 0,-1 0 0,1-1 0,5 13 0,-7-4 0,0 1 0,-1-1 0,-3 0 0,2 1 0,-2 1 0,0-2 0,-2 1 0,-1-1 0,-5 22 0,-10 23 0,-31 66 0,30-81 0,-81 188 0,-52 138 0,126-295 0,4 2 0,-19 150 0,20-104 0,12-77 0,-4 85 0,13-128 0,0-1 0,0-1 0,0 2 0,0-2 0,2 2 0,-2-2 0,2 2 0,-2-1 0,2-1 0,-1 2 0,1-2 0,0 0 0,0 1 0,0-1 0,2 0 0,-2 1 0,1-1 0,-1 0 0,2 1 0,0-1 0,-3-2 0,11 8 0,-1-4 0,0-2 0,2 2 0,-2-2 0,0-1 0,3 1 0,17 2 0,-16-3 0,0-1 0,-2 3 0,2-1 0,-2 0 0,15 7 0,-22-8 0,-2-1 0,-1 3 0,1-3 0,0 3 0,-1-3 0,-1 3 0,2-1 0,0 0 0,-2-1 0,1 1 0,-1 2 0,2-2 0,-2 1 0,0-1 0,0 0 0,-1 2 0,1-2 0,0 1 0,-2 1 0,2 5 0,5 52 0,-1 2 0,-4-1 0,-11 78 0,1 13 0,4 69 0,8 497 0,-2-714 0,17 197 0,-16-182 0,1 1 0,2-1 0,1 1 0,1-1 0,1-1 0,0 0 0,14 21 0,-18-36 0,1 0 0,-2 0 0,3-1 0,-1 1 0,-1 0 0,1-1 0,1 1 0,-1-2 0,1 0 0,1 0 0,-1 1 0,1-3 0,-1 3 0,1-3 0,-1 1 0,1 0 0,-1-1 0,1-1 0,-1 2 0,2-2 0,10-2 0,-6 4 0,0-2 0,0 2 0,0 1 0,0-2 0,15 6 0,-24-4 0,2-1 0,-3 0 0,3 1 0,-2-1 0,-1 1 0,3 0 0,-2 0 0,0 1 0,-1-1 0,1 0 0,0 1 0,-2-1 0,1 2 0,-1-2 0,2 2 0,-2-2 0,2 7 0,5 12 0,-2 1 0,1 0 0,-3 0 0,-1 0 0,0 0 0,0 28 0,-12 151 0,1-53 0,3 103 0,-4-52 0,48 383 0,-38-565 0,3-1 0,-1 1 0,1-2 0,1 1 0,2-1 0,1 1 0,-2-2 0,3 1 0,1-1 0,0 0 0,0-1 0,2 0 0,0-1 0,0 0 0,2-1 0,0-1 0,0 1 0,2-3 0,0 1 0,0 0 0,-1-2 0,3 1 0,20 5 0,99 34 0,2-3 0,276 49 0,-403-93 0,1 1 0,-3 1 0,2 0 0,0 1 0,-2 1 0,2-2 0,-2 2 0,0 1 0,14 8 0,-22-11 0,3 2 0,-2 0 0,0 0 0,1 0 0,-3 0 0,2 0 0,-1 1 0,-1-1 0,2 0 0,-2 2 0,0-2 0,0 1 0,0 1 0,-2-2 0,1 1 0,-1-1 0,0 2 0,0-1 0,0 6 0,0 87 0,8-1 0,1 0 0,8-1 0,3 0 0,5-2 0,6-1 0,3 0 0,71 127 0,-96-207 0,2 0 0,0-1 0,0-2 0,3 2 0,-1-1 0,0 0 0,2-3 0,0 1 0,-1 0 0,1 0 0,2-2 0,0-1 0,31 13 0,16-1 0,-1 1 0,102 15 0,-85-22 0,-35-7 0,-2 1 0,55 18 0,-85-20 0,1-2 0,-1 4 0,-2-3 0,2 3 0,-2 0 0,0-1 0,0 1 0,1 1 0,-3 0 0,0 1 0,19 19 0,25 44 0,-5 4 0,60 129 0,-70-129 0,59 165 0,-75-174 0,4-3 0,64 116 0,-68-147 0,2-4 0,1 1 0,1 0 0,2-2 0,2-2 0,1-1 0,1-1 0,2-1 0,-1-1 0,3-2 0,-1-1 0,79 29 0,-56-33 0,0-2 0,1-3 0,-1-2 0,2-1 0,0-4 0,-1-3 0,1 0 0,0-3 0,95-17 0,-142 18 0,-2 2 0,2 0 0,-2 0 0,2 0 0,-2 2 0,1 0 0,1-1 0,-2 3 0,0-1 0,0 0 0,0 0 0,1 2 0,-1 0 0,19 10 0,5 8 0,1 2 0,53 47 0,-38-29 0,324 249 0,-280-227 0,2-2 0,127 60 0,-193-108 0,3-2 0,0-1 0,1-2 0,-1-2 0,1 0 0,1-1 0,-1-2 0,2-2 0,49 0 0,28-8 0,183-26 0,-101 8 0,-163 20 0,46-4 0,-3-3 0,98-23 0,-150 27 0,2-2 0,-2-1 0,1-1 0,-3-1 0,0-1 0,1 1 0,-1-2 0,-1-2 0,-1 0 0,29-26 0,-29 20 0,1 1 0,-3-2 0,-1-1 0,-2 0 0,0 0 0,0-1 0,-2-1 0,9-29 0,-20 49 0,0 1 0,0-1 0,0 2 0,0-2 0,2 2 0,-3-2 0,3 2 0,-2-1 0,2 1 0,-1 0 0,1-1 0,0 1 0,0 0 0,-1 0 0,3 1 0,-2-1 0,-1 1 0,3 0 0,-2-1 0,1 1 0,1 1 0,-2 1 0,1-2 0,10-1 0,8 1 0,1 0 0,0 2 0,0 0 0,32 5 0,-13 0 0,370 25 0,1076 49 0,-1346-74 0,-77 0 0,-1-3 0,0-4 0,131-15 0,-192 16 0,0-1 0,-1 2 0,1-2 0,0 1 0,0-1 0,-1 1 0,1-3 0,0 3 0,-2-1 0,1-1 0,1 1 0,-2-1 0,2 1 0,-2-1 0,0 0 0,1-1 0,-1 1 0,0 0 0,0 1 0,0-1 0,0-2 0,-1-3 0,18-95 0,-10 36 0,-9 62 0,2 0 0,-2 0 0,2 0 0,0 0 0,0 0 0,0 0 0,2 0 0,-3 2 0,3-2 0,0 0 0,-2 2 0,1-2 0,1 2 0,0-2 0,2 2 0,-3-1 0,1 1 0,2 0 0,7-4 0,-4 4 0,0 1 0,-1 0 0,1 2 0,0-1 0,1 1 0,-1 0 0,0 0 0,1 0 0,-3 1 0,3 1 0,-1 0 0,0-1 0,8 4 0,289 61 0,373 41 0,-496-90 0,-2-7 0,2-7 0,272-25 0,-444 21 0,27-3 0,-1 0 0,0-3 0,59-16 0,-89 21 0,-1 1 0,1-3 0,-1 3 0,-1-3 0,3 1 0,-3 1 0,1-1 0,0-2 0,-1 2 0,1 0 0,-2-2 0,1 0 0,-1 1 0,1 0 0,-1-1 0,0 0 0,0 0 0,-1-2 0,1 2 0,-2 0 0,2-1 0,-2 1 0,-1-2 0,1 2 0,0-1 0,0-9 0,-2 5 0,-2-3 0,2 0 0,2-1 0,-2 1 0,2-2 0,2 2 0,-3 0 0,3 0 0,2 0 0,-2 1 0,1-1 0,3 2 0,8-17 0,-1 3 0,-3-2 0,1 1 0,-4 0 0,0-1 0,-1-1 0,-3 0 0,7-42 0,-11 52 0,1 14 0,-2 1 0,2 0 0,0-2 0,0 1 0,0 1 0,0 0 0,1 0 0,-1-1 0,0 1 0,2 0 0,0-1 0,-3 3 0,3-3 0,0 1 0,0 2 0,-1-1 0,1-1 0,0 1 0,-1 0 0,1 1 0,0-1 0,2 0 0,-3 1 0,1 1 0,2-2 0,5 0 0,21-3 0,-3 2 0,61 0 0,-53 3 0,-35 0 0,2114-133 0,-2097 131 0,39-3 0,1-3 0,-3-2 0,101-30 0,-151 39 0,-1-1 0,-1 0 0,2 1 0,-3-1 0,3 0 0,-2 1 0,1-2 0,-1 1 0,0-1 0,0-1 0,-1 1 0,1 1 0,0-3 0,-1 2 0,1 0 0,0 0 0,-2-1 0,2-1 0,-3 2 0,1-2 0,0 2 0,0-2 0,0 0 0,0 2 0,-2-2 0,2 0 0,-2 1 0,1 0 0,-1-1 0,0 0 0,0 1 0,0-1 0,-3-8 0,-5-7 0,1-1 0,-3 1 0,-1 1 0,0-1 0,-2 0 0,-15-16 0,-37-66 0,46 44 0,4 2 0,2-3 0,4 1 0,-2-110 0,-3-1 0,5 111 0,4 38 0,1-1 0,2 0 0,0 1 0,0-2 0,2 1 0,2 0 0,0 1 0,9-38 0,-9 55 0,0 0 0,2-1 0,-3 1 0,1 1 0,2-1 0,0 0 0,-2 1 0,1-1 0,1 1 0,0-1 0,0 1 0,-1 1 0,9-4 0,-9 3 0,3-1 0,-2 1 0,-1 0 0,1-1 0,2 0 0,-3 1 0,1-1 0,0 0 0,-2-1 0,1 1 0,1 0 0,-2-1 0,2 0 0,-2 0 0,5-7 0,12-49 0,-2 0 0,14-112 0,-10 57 0,-8-2 0,-4-1 0,-13-182 0,-1 93 0,3 39 0,6-208 0,-2 366 0,-1-1 0,3 1 0,0-2 0,0 3 0,1-1 0,1 0 0,-1 0 0,1 0 0,2 0 0,-1 2 0,0-2 0,1 2 0,1 0 0,1-1 0,8-5 0,-7 4 0,1 1 0,-1 0 0,-2-1 0,0-2 0,1 2 0,-3-1 0,1-1 0,-1 1 0,1-1 0,-3-1 0,5-12 0,-3-13 0,-1-1 0,-3 1 0,-1 0 0,-2-1 0,-2 1 0,-9-53 0,-69-228 0,52 220 0,-241-951 0,264 1027 0,1 0 0,0 0 0,2 0 0,2-1 0,0 1 0,6-39 0,42-139 0,-5 30 0,-26 54 0,-6 0 0,-11-201 0,-67-233 0,65 534 0,0 1 0,2-1 0,2 1 0,-2-1 0,2 1 0,2 1 0,0-1 0,-1-1 0,3 1 0,13-24 0,7-11 0,63-84 0,-20 35 0,25-60 0,-10-3 0,95-272 0,-159 374 0,-3-1 0,-2-1 0,-4-1 0,-1 0 0,-7 0 0,-1 0 0,-2-1 0,-5 3 0,-3-2 0,-3-1 0,-2 3 0,-4-1 0,-33-75 0,-4 62 0,44 68 0,3-2 0,-1 2 0,1-2 0,1 0 0,-1 0 0,3 0 0,-2-1 0,-3-14 0,-2-37 0,2 1 0,1-92 0,8 83 0,-22-122 0,-10 62 0,-7 3 0,-105-225 0,-166-226 0,271 509 0,-4 3 0,-97-115 0,125 163 0,0 1 0,-3 1 0,1-1 0,-2 2 0,1 0 0,-3 2 0,1 0 0,-1 2 0,-1-1 0,-1 2 0,1 0 0,-2 2 0,1 0 0,-38-7 0,-23 15 0,78 2 0,1-2 0,-3 1 0,2-1 0,1 2 0,-1-2 0,1 0 0,-3-2 0,3 2 0,-1 0 0,0-1 0,1-1 0,-3 0 0,3 1 0,-1-1 0,1 0 0,-1 1 0,2-2 0,-1-1 0,-1 3 0,0-3 0,3 1 0,-3 0 0,2-2 0,1 1 0,-7-5 0,-18-28 0,13 18 0,0-3 0,-1 2 0,-1 2 0,-2 0 0,1 0 0,-3 2 0,0-1 0,-1 1 0,-41-22 0,3 13 0,-2 0 0,-1 6 0,-1-1 0,-1 5 0,2 0 0,-4 5 0,-81-6 0,-479 11 0,360 10 0,56-8 0,83-1 0,-234 19 0,315-8 0,36-4 0,0-1 0,-1-1 0,1 1 0,0 0 0,0-2 0,0 0 0,-1 0 0,1 0 0,0-2 0,0 0 0,0 1 0,-1-3 0,3 3 0,-2-2 0,0-2 0,1 1 0,-12-6 0,-125-69 0,14 7 0,-3 4 0,-174-60 0,64 51 0,-4 11 0,-411-63 0,-527 1 0,1089 118 0,-155-6 0,226 16 0,0 1 0,2 1 0,-2 1 0,2 2 0,-2 2 0,2-2 0,-29 13 0,42-13 0,0 0 0,0 0 0,-2-2 0,2 0 0,-2 0 0,2-1 0,-2 0 0,0-1 0,-22-1 0,28-1 0,-1-1 0,1 0 0,2 1 0,-3-2 0,1-1 0,0 1 0,1 0 0,-1-2 0,1 1 0,1-1 0,0 1 0,-1-1 0,1-2 0,1 2 0,-13-13 0,-37-40 0,-5 2 0,-1 4 0,-3 2 0,-118-72 0,151 106 0,2 0 0,-3 1 0,1 2 0,-1-1 0,-3 5 0,2-1 0,-1 1 0,0 1 0,-1 3 0,1 0 0,-3 4 0,3-1 0,-66 5 0,86 1 0,0-1 0,2 0 0,-2 2 0,2 0 0,0 0 0,0 2 0,0-1 0,0 2 0,0-1 0,2 1 0,0 0 0,-17 17 0,3-2 0,1 2 0,2 0 0,1-1 0,-20 36 0,-95 219 0,134-277 0,0 1 0,0 1 0,0-3 0,-1 1 0,1 1 0,0-1 0,-2 0 0,2 1 0,-1-2 0,1 1 0,-2 0 0,0-1 0,2-1 0,-1 2 0,-1 0 0,0-1 0,2-1 0,-1 2 0,-1-2 0,0 0 0,0 0 0,1 2 0,-1-2 0,2 0 0,-2-2 0,1 2 0,-1 0 0,0 0 0,0-2 0,-5-1 0,-15-4 0,0-1 0,-1 0 0,-33-17 0,10 4 0,-126-45 0,-3 8 0,-2 6 0,-4 7 0,-244-32 0,406 75 0,1 1 0,-1-1 0,-1 2 0,1 0 0,1 2 0,-1-1 0,1 1 0,-1 3 0,-29 6 0,31-2 0,4-3 0,-2 2 0,2 1 0,-1 1 0,1-1 0,2 3 0,-2-2 0,2 1 0,2 3 0,-23 22 0,-7 3 0,-2 1 0,-2-2 0,-1-2 0,-3-3 0,-100 54 0,-8 7 0,99-60 0,4 3 0,0 1 0,2 3 0,3 2 0,-81 88 0,124-124 0,2-1 0,-1 1 0,1 0 0,-2-1 0,1-1 0,-3 2 0,3-2 0,-3 0 0,3-1 0,-14 6 0,13-8 0,1 0 0,-3-1 0,3-1 0,-1 2 0,-1-2 0,1 0 0,0 0 0,-1 0 0,1-2 0,1 2 0,-1-1 0,-1-1 0,1 0 0,0 1 0,-7-4 0,-52-10 0,0 0 0,-1 5 0,1 2 0,-2 1 0,0 4 0,0 3 0,1 2 0,-1 3 0,0 1 0,-112 27 0,160-28 0,-1 2 0,1 1 0,0 0 0,1 0 0,-1 2 0,2 0 0,0 2 0,1-1 0,-1 1 0,-15 16 0,-13 18 0,-69 87 0,12-9 0,91-109 0,-1-1 0,1 1 0,2 2 0,0-3 0,-6 23 0,-30 43 0,43-76 0,0-1 0,-2 0 0,3 1 0,-3-1 0,0 0 0,0-1 0,1 1 0,-1-1 0,0 1 0,0-1 0,1-1 0,-1 3 0,-2-3 0,3 1 0,-1-2 0,-2 2 0,3-1 0,-1-1 0,-2 2 0,3-2 0,-9 0 0,-6 0 0,-3 0 0,1-2 0,-36-6 0,39 5 0,2-1 0,-2 3 0,0-1 0,2 0 0,-28 4 0,30 0 0,0 1 0,0 2 0,2-2 0,-2 2 0,2 0 0,-2 0 0,2 2 0,-1-1 0,1 1 0,-9 8 0,-103 95 0,35-29 0,24-30 0,-92 69 0,141-110 0,2 0 0,0-1 0,0 3 0,-1-1 0,3 1 0,0 1 0,0 0 0,2 1 0,-1-1 0,-10 21 0,3 6 0,2-1 0,-15 67 0,23-72 0,1-17-114,0-1 1,3 1-1,-1-1 0,2 1 0,0 1 1,2-2-1,0 2 0,0-1 0,2-1 1,2 2-1,3 15 0,3-16-6712</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1:49.565"/>
    </inkml:context>
    <inkml:brush xml:id="br0">
      <inkml:brushProperty name="width" value="0.05" units="cm"/>
      <inkml:brushProperty name="height" value="0.05" units="cm"/>
      <inkml:brushProperty name="color" value="#FFFFFF"/>
    </inkml:brush>
  </inkml:definitions>
  <inkml:trace contextRef="#ctx0" brushRef="#br0">1 0 24575,'12'11'0,"0"-2"0,1 1 0,0-2 0,1 0 0,-1 0 0,2-2 0,16 7 0,4 2 0,549 233 0,-559-238-97,-5-2-326,1-1 1,26 7-1,-32-12-6403</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7:50.856"/>
    </inkml:context>
    <inkml:brush xml:id="br0">
      <inkml:brushProperty name="width" value="0.05" units="cm"/>
      <inkml:brushProperty name="height" value="0.05" units="cm"/>
      <inkml:brushProperty name="color" value="#FFFFFF"/>
    </inkml:brush>
  </inkml:definitions>
  <inkml:trace contextRef="#ctx0" brushRef="#br0">4723 0 24575,'-4'8'0,"-14"4"0,-29 15 0,-52 22 0,-704 275-611,537-223-359,32-10 755,-631 249-390,19 42 382,774-346 223,0-2 0,1 3 0,-101 73 0,120-68 637,28-22 290,-50 33 0,-198 88-782,188-103-148,1 4 0,3 4 0,-86 64 0,140-92 3,-2-1 0,0-1 0,-41 16 0,21-10 0,-52 23-1365,80-37-5461</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7:52.861"/>
    </inkml:context>
    <inkml:brush xml:id="br0">
      <inkml:brushProperty name="width" value="0.05" units="cm"/>
      <inkml:brushProperty name="height" value="0.05" units="cm"/>
      <inkml:brushProperty name="color" value="#FFFFFF"/>
    </inkml:brush>
  </inkml:definitions>
  <inkml:trace contextRef="#ctx0" brushRef="#br0">4940 331 24575,'-269'9'0,"50"0"0,-1450-3 0,1089-7 0,509 1 0,-1-3 0,1-3 0,1-4 0,-1-2 0,2-4 0,0-2 0,-127-53 0,107 30 0,-1 4 0,-168-44 0,186 67 0,-141-9 0,84 13 0,-80-2 0,-210 13-1365,385-1-5461</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7:54.501"/>
    </inkml:context>
    <inkml:brush xml:id="br0">
      <inkml:brushProperty name="width" value="0.05" units="cm"/>
      <inkml:brushProperty name="height" value="0.05" units="cm"/>
      <inkml:brushProperty name="color" value="#FFFFFF"/>
    </inkml:brush>
  </inkml:definitions>
  <inkml:trace contextRef="#ctx0" brushRef="#br0">1704 1040 24575,'0'-1'0,"-1"-1"0,0 1 0,0-1 0,0 0 0,0 1 0,0 0 0,0-1 0,0 1 0,0-1 0,0 1 0,-1 0 0,1 0 0,-1 0 0,1 0 0,-1 0 0,1 0 0,-1 0 0,-1 0 0,-6-4 0,-150-92 0,-240-106 0,-111-66 0,488 254 0,2-1 0,0-1 0,1 0 0,-32-38 0,32 33 0,-16-10 0,0 1 0,-2 2 0,-1 2 0,-1 1 0,-54-25 0,21 10 0,39 24 18,-23-16-1401,43 21-5443</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7:56.173"/>
    </inkml:context>
    <inkml:brush xml:id="br0">
      <inkml:brushProperty name="width" value="0.05" units="cm"/>
      <inkml:brushProperty name="height" value="0.05" units="cm"/>
      <inkml:brushProperty name="color" value="#FFFFFF"/>
    </inkml:brush>
  </inkml:definitions>
  <inkml:trace contextRef="#ctx0" brushRef="#br0">1 462 24575,'92'-114'0,"-26"40"0,-36 39 0,1 0 0,2 3 0,1 0 0,52-36 0,32 4-1365,-105 56-5461</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7:57.595"/>
    </inkml:context>
    <inkml:brush xml:id="br0">
      <inkml:brushProperty name="width" value="0.05" units="cm"/>
      <inkml:brushProperty name="height" value="0.05" units="cm"/>
      <inkml:brushProperty name="color" value="#FFFFFF"/>
    </inkml:brush>
  </inkml:definitions>
  <inkml:trace contextRef="#ctx0" brushRef="#br0">1 360 24575,'4'0'0,"9"-8"0,15-7 0,18-4 0,26-12 0,20-4 0,11-4 0,19-4 0,2-2 0,-13 6 0,-21 10 0,-22 10 0,-22 4 0,-16 5 0,-8 4 0,-8-1 0</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7:59.205"/>
    </inkml:context>
    <inkml:brush xml:id="br0">
      <inkml:brushProperty name="width" value="0.05" units="cm"/>
      <inkml:brushProperty name="height" value="0.05" units="cm"/>
      <inkml:brushProperty name="color" value="#FFFFFF"/>
    </inkml:brush>
  </inkml:definitions>
  <inkml:trace contextRef="#ctx0" brushRef="#br0">1 1 24575,'1'2'0,"0"1"0,0 0 0,1-1 0,-1 1 0,1-1 0,0 0 0,0 0 0,0 1 0,0-1 0,0 0 0,0 0 0,5 2 0,-1 1 0,558 498 0,-559-499 0,0-1 0,0 0 0,0 0 0,0 0 0,0-1 0,1 0 0,-1 0 0,11 2 0,-10-2 0,-1-1 0,0 1 0,1 0 0,-1 0 0,0 0 0,0 1 0,0 0 0,0 0 0,7 6 0,19 24-1365,-17-19-5461</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8:00.850"/>
    </inkml:context>
    <inkml:brush xml:id="br0">
      <inkml:brushProperty name="width" value="0.05" units="cm"/>
      <inkml:brushProperty name="height" value="0.05" units="cm"/>
      <inkml:brushProperty name="color" value="#FFFFFF"/>
    </inkml:brush>
  </inkml:definitions>
  <inkml:trace contextRef="#ctx0" brushRef="#br0">1 1 24575,'0'13'0,"1"0"0,1 0 0,0 0 0,1 0 0,0-1 0,1 1 0,1-1 0,8 18 0,7 7 0,34 45 0,-16-24 0,81 134 0,140 207 0,-152-263 0,204 200 0,153 89 0,-181-172 0,-219-192 0,-3 2 0,-2 4 0,-3 1 0,-4 3 0,-3 3 0,-2 1 0,55 125 0,-77-144 0,3-1 0,52 78 0,-59-104-120,-2-5-87,-2 2-1,0 0 1,-2 0-1,-1 2 1,15 40-1,-23-45-6618</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8:01.194"/>
    </inkml:context>
    <inkml:brush xml:id="br0">
      <inkml:brushProperty name="width" value="0.05" units="cm"/>
      <inkml:brushProperty name="height" value="0.05" units="cm"/>
      <inkml:brushProperty name="color" value="#FFFFFF"/>
    </inkml:brush>
  </inkml:definitions>
  <inkml:trace contextRef="#ctx0" brushRef="#br0">0 24 24575,'4'0'0,"2"4"0,-1-3 0,-1-13 0,-1-5-8191</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8:21.026"/>
    </inkml:context>
    <inkml:brush xml:id="br0">
      <inkml:brushProperty name="width" value="0.05" units="cm"/>
      <inkml:brushProperty name="height" value="0.05" units="cm"/>
      <inkml:brushProperty name="color" value="#FFFFFF"/>
    </inkml:brush>
  </inkml:definitions>
  <inkml:trace contextRef="#ctx0" brushRef="#br0">5721 0 24575,'-4'3'0,"0"0"0,0 0 0,0-1 0,0 0 0,-1 0 0,1 0 0,-1 0 0,1-1 0,-8 2 0,-11 4 0,-439 143 0,-633 120 0,612-198 0,118-22 0,-10 6 0,-365 71 0,417-36 0,111-28 0,70-24 0,-236 61 0,252-73 0,-105 29 0,174-41 0,-110 17 0,108-23 0,-101 28 0,57-7 50,-49 18-1465,135-41-5411</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8:24.079"/>
    </inkml:context>
    <inkml:brush xml:id="br0">
      <inkml:brushProperty name="width" value="0.05" units="cm"/>
      <inkml:brushProperty name="height" value="0.05" units="cm"/>
      <inkml:brushProperty name="color" value="#FFFFFF"/>
    </inkml:brush>
  </inkml:definitions>
  <inkml:trace contextRef="#ctx0" brushRef="#br0">6834 1 24575,'0'6'0,"-1"0"0,0 0 0,0 0 0,0 1 0,0-1 0,-1-1 0,0 1 0,-1 0 0,1 0 0,-1-1 0,0 1 0,0-1 0,-1 0 0,1 0 0,-1 0 0,-8 8 0,-6 2 0,-1 0 0,1-2 0,-28 16 0,20-13 0,-608 331 23,-22-42-307,499-235 170,-1881 884-1076,859-320 1063,1010-524 694,92-58-4,-115 60-1,-316 108-562,171-79 0,206-83-110,-410 195-1145,500-230-5571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1:51.161"/>
    </inkml:context>
    <inkml:brush xml:id="br0">
      <inkml:brushProperty name="width" value="0.05" units="cm"/>
      <inkml:brushProperty name="height" value="0.05" units="cm"/>
      <inkml:brushProperty name="color" value="#FFFFFF"/>
    </inkml:brush>
  </inkml:definitions>
  <inkml:trace contextRef="#ctx0" brushRef="#br0">1 108 24575,'197'-12'0,"11"0"0,-148 14 0,-37 0 0,0-1 0,-1-1 0,1-1 0,-1 0 0,1-2 0,-1-1 0,30-9 0,-20 1-95,1 0-540,41-22 0,-59 25-6191</inkml:trace>
</inkml:ink>
</file>

<file path=ppt/ink/ink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8:25.344"/>
    </inkml:context>
    <inkml:brush xml:id="br0">
      <inkml:brushProperty name="width" value="0.05" units="cm"/>
      <inkml:brushProperty name="height" value="0.05" units="cm"/>
      <inkml:brushProperty name="color" value="#FFFFFF"/>
    </inkml:brush>
  </inkml:definitions>
  <inkml:trace contextRef="#ctx0" brushRef="#br0">1500 1 24575,'-42'38'0,"-49"34"0,0 1 0,-242 202 0,-52 45 0,326-265 0,3 2 0,-68 88 0,102-119 21,-2-2 1,0-1-1,-1-1 0,-2-2 0,-29 19 0,16-11-767,-45 41 0,69-54-6080</inkml:trace>
</inkml:ink>
</file>

<file path=ppt/ink/ink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8:28.940"/>
    </inkml:context>
    <inkml:brush xml:id="br0">
      <inkml:brushProperty name="width" value="0.05" units="cm"/>
      <inkml:brushProperty name="height" value="0.05" units="cm"/>
      <inkml:brushProperty name="color" value="#FFFFFF"/>
    </inkml:brush>
  </inkml:definitions>
  <inkml:trace contextRef="#ctx0" brushRef="#br0">0 1285 24575,'1'-21'0,"1"0"0,1 0 0,0 0 0,2 1 0,0-1 0,10-21 0,56-116 0,-42 100 0,-6 10 0,153-289 0,-157 307 0,1 1 0,2 0 0,1 2 0,1 0 0,47-40 0,22-20 0,-4 1 0,-19 18 134,-15 11-1633,-43 47-5327</inkml:trace>
</inkml:ink>
</file>

<file path=ppt/ink/ink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8:31.378"/>
    </inkml:context>
    <inkml:brush xml:id="br0">
      <inkml:brushProperty name="width" value="0.05" units="cm"/>
      <inkml:brushProperty name="height" value="0.05" units="cm"/>
      <inkml:brushProperty name="color" value="#FFFFFF"/>
    </inkml:brush>
  </inkml:definitions>
  <inkml:trace contextRef="#ctx0" brushRef="#br0">104 269 24575,'-4'0'0,"-1"-4"0,-4-5 0,0-5 0,1-5 0,2-2 0,-2-3 0,1 0 0,-3 0 0,0-5 0,2 0 0,3-1 0,-3 6 0,1 7-8191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1:52.243"/>
    </inkml:context>
    <inkml:brush xml:id="br0">
      <inkml:brushProperty name="width" value="0.05" units="cm"/>
      <inkml:brushProperty name="height" value="0.05" units="cm"/>
      <inkml:brushProperty name="color" value="#FFFFFF"/>
    </inkml:brush>
  </inkml:definitions>
  <inkml:trace contextRef="#ctx0" brushRef="#br0">0 83 24575,'8'0'0,"15"0"0,15-4 0,17-2 0,24-3 0,14-4 0,3-1 0,-3 3 0,-13 3 0,-16 3 0,-15 2 0,-12 2 0,-12-3 0,-10-1-8191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1:53.197"/>
    </inkml:context>
    <inkml:brush xml:id="br0">
      <inkml:brushProperty name="width" value="0.05" units="cm"/>
      <inkml:brushProperty name="height" value="0.05" units="cm"/>
      <inkml:brushProperty name="color" value="#FFFFFF"/>
    </inkml:brush>
  </inkml:definitions>
  <inkml:trace contextRef="#ctx0" brushRef="#br0">597 0 24575,'4'0'0,"1"4"0,0 9 0,-1 11 0,-9 9 0,-16 15 0,-16 15 0,-22 21 0,-13 8 0,-14 13 0,0-4 0,14-15 0,11-14 0,12-19 0,15-15 0,13-22 0,10-14-8191</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1:54.558"/>
    </inkml:context>
    <inkml:brush xml:id="br0">
      <inkml:brushProperty name="width" value="0.05" units="cm"/>
      <inkml:brushProperty name="height" value="0.05" units="cm"/>
      <inkml:brushProperty name="color" value="#FFFFFF"/>
    </inkml:brush>
  </inkml:definitions>
  <inkml:trace contextRef="#ctx0" brushRef="#br0">160 1 24575,'1'28'0,"-1"1"0,-2-1 0,0 1 0,-2-1 0,-2 0 0,-13 42 0,-4-9 0,11-34 0,1 1 0,1 0 0,2 0 0,0 1 0,2 0 0,2 0 0,-3 48 0,11-3 0,-1-48 0,-1 1 0,-2-1 0,-1 1 0,-8 51 0,9-76-85,-1 1 0,0-1-1,0 0 1,0 0 0,0 1-1,0-1 1,0 0 0,0 0-1,-1 0 1,1 0 0,-1 0-1,0 0 1,1-1 0,-1 1-1,-3 2 1,-9 3-6741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1:55.674"/>
    </inkml:context>
    <inkml:brush xml:id="br0">
      <inkml:brushProperty name="width" value="0.05" units="cm"/>
      <inkml:brushProperty name="height" value="0.05" units="cm"/>
      <inkml:brushProperty name="color" value="#FFFFFF"/>
    </inkml:brush>
  </inkml:definitions>
  <inkml:trace contextRef="#ctx0" brushRef="#br0">0 1 24575,'1'0'0,"0"1"0,0-1 0,0 1 0,0 0 0,0-1 0,0 1 0,0 0 0,0 0 0,0-1 0,0 1 0,-1 0 0,1 0 0,0 0 0,-1 0 0,1 0 0,0 0 0,-1 0 0,0 0 0,1 0 0,0 2 0,9 27 0,-9-27 0,90 370 0,-88-360 0,1 0 0,1 0 0,0 0 0,12 21 0,-11-23 0,-1-1 0,0 1 0,-1 0 0,0 0 0,0 0 0,3 24 0,-6-31-63,7 61 254,-7-60-327,0-1 1,0 1-1,0 0 0,1-1 0,0 0 1,-1 1-1,1-1 0,1 0 0,-1 0 1,6 8-1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1:56.629"/>
    </inkml:context>
    <inkml:brush xml:id="br0">
      <inkml:brushProperty name="width" value="0.05" units="cm"/>
      <inkml:brushProperty name="height" value="0.05" units="cm"/>
      <inkml:brushProperty name="color" value="#FFFFFF"/>
    </inkml:brush>
  </inkml:definitions>
  <inkml:trace contextRef="#ctx0" brushRef="#br0">1 1 24575,'1'0'0,"0"1"0,0-1 0,0 0 0,0 1 0,0-1 0,0 1 0,0 0 0,0-1 0,0 1 0,-1 0 0,1-1 0,0 1 0,0 0 0,-1 0 0,1 0 0,0 0 0,-1 0 0,1 0 0,-1 0 0,1 0 0,-1 1 0,12 28 0,-9-21 0,54 152 0,58 271 0,-111-405-273,0-1 0,-2 1 0,-1 0 0,-3 35 0,1-53-6553</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1:58.456"/>
    </inkml:context>
    <inkml:brush xml:id="br0">
      <inkml:brushProperty name="width" value="0.05" units="cm"/>
      <inkml:brushProperty name="height" value="0.05" units="cm"/>
      <inkml:brushProperty name="color" value="#FFFFFF"/>
    </inkml:brush>
  </inkml:definitions>
  <inkml:trace contextRef="#ctx0" brushRef="#br0">1 0 24575,'4'0'0,"5"0"0,10 0 0,9 0 0,15 4 0,18 5 0,5 2 0,8-2 0,7 2 0,2-1 0,-9-2 0,-13 1 0,-17-1-8191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71159401-7A2C-4E6A-9143-13772B7795B7}" type="datetimeFigureOut">
              <a:rPr lang="en-GB" smtClean="0"/>
              <a:t>01/11/2025</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C812DD05-981A-4C49-A11D-5DEE2C74ADC0}" type="slidenum">
              <a:rPr lang="en-GB" smtClean="0"/>
              <a:t>‹#›</a:t>
            </a:fld>
            <a:endParaRPr lang="en-GB"/>
          </a:p>
        </p:txBody>
      </p:sp>
    </p:spTree>
    <p:extLst>
      <p:ext uri="{BB962C8B-B14F-4D97-AF65-F5344CB8AC3E}">
        <p14:creationId xmlns:p14="http://schemas.microsoft.com/office/powerpoint/2010/main" val="36772711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Anything remotely evil, coming close to God will die…</a:t>
            </a:r>
          </a:p>
        </p:txBody>
      </p:sp>
      <p:sp>
        <p:nvSpPr>
          <p:cNvPr id="4" name="Slide Number Placeholder 3"/>
          <p:cNvSpPr>
            <a:spLocks noGrp="1"/>
          </p:cNvSpPr>
          <p:nvPr>
            <p:ph type="sldNum" sz="quarter" idx="5"/>
          </p:nvPr>
        </p:nvSpPr>
        <p:spPr/>
        <p:txBody>
          <a:bodyPr/>
          <a:lstStyle/>
          <a:p>
            <a:fld id="{C812DD05-981A-4C49-A11D-5DEE2C74ADC0}" type="slidenum">
              <a:rPr lang="en-GB" smtClean="0"/>
              <a:t>2</a:t>
            </a:fld>
            <a:endParaRPr lang="en-GB"/>
          </a:p>
        </p:txBody>
      </p:sp>
    </p:spTree>
    <p:extLst>
      <p:ext uri="{BB962C8B-B14F-4D97-AF65-F5344CB8AC3E}">
        <p14:creationId xmlns:p14="http://schemas.microsoft.com/office/powerpoint/2010/main" val="35354851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12DD05-981A-4C49-A11D-5DEE2C74ADC0}" type="slidenum">
              <a:rPr lang="en-GB" smtClean="0"/>
              <a:t>4</a:t>
            </a:fld>
            <a:endParaRPr lang="en-GB"/>
          </a:p>
        </p:txBody>
      </p:sp>
    </p:spTree>
    <p:extLst>
      <p:ext uri="{BB962C8B-B14F-4D97-AF65-F5344CB8AC3E}">
        <p14:creationId xmlns:p14="http://schemas.microsoft.com/office/powerpoint/2010/main" val="25225295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Anything remotely evil, coming close to God will die…</a:t>
            </a:r>
          </a:p>
        </p:txBody>
      </p:sp>
      <p:sp>
        <p:nvSpPr>
          <p:cNvPr id="4" name="Slide Number Placeholder 3"/>
          <p:cNvSpPr>
            <a:spLocks noGrp="1"/>
          </p:cNvSpPr>
          <p:nvPr>
            <p:ph type="sldNum" sz="quarter" idx="5"/>
          </p:nvPr>
        </p:nvSpPr>
        <p:spPr/>
        <p:txBody>
          <a:bodyPr/>
          <a:lstStyle/>
          <a:p>
            <a:fld id="{C812DD05-981A-4C49-A11D-5DEE2C74ADC0}" type="slidenum">
              <a:rPr lang="en-GB" smtClean="0"/>
              <a:t>6</a:t>
            </a:fld>
            <a:endParaRPr lang="en-GB"/>
          </a:p>
        </p:txBody>
      </p:sp>
    </p:spTree>
    <p:extLst>
      <p:ext uri="{BB962C8B-B14F-4D97-AF65-F5344CB8AC3E}">
        <p14:creationId xmlns:p14="http://schemas.microsoft.com/office/powerpoint/2010/main" val="2417496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the key point…</a:t>
            </a:r>
          </a:p>
        </p:txBody>
      </p:sp>
      <p:sp>
        <p:nvSpPr>
          <p:cNvPr id="4" name="Slide Number Placeholder 3"/>
          <p:cNvSpPr>
            <a:spLocks noGrp="1"/>
          </p:cNvSpPr>
          <p:nvPr>
            <p:ph type="sldNum" sz="quarter" idx="5"/>
          </p:nvPr>
        </p:nvSpPr>
        <p:spPr/>
        <p:txBody>
          <a:bodyPr/>
          <a:lstStyle/>
          <a:p>
            <a:fld id="{C812DD05-981A-4C49-A11D-5DEE2C74ADC0}" type="slidenum">
              <a:rPr lang="en-GB" smtClean="0"/>
              <a:t>11</a:t>
            </a:fld>
            <a:endParaRPr lang="en-GB"/>
          </a:p>
        </p:txBody>
      </p:sp>
    </p:spTree>
    <p:extLst>
      <p:ext uri="{BB962C8B-B14F-4D97-AF65-F5344CB8AC3E}">
        <p14:creationId xmlns:p14="http://schemas.microsoft.com/office/powerpoint/2010/main" val="42889361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12DD05-981A-4C49-A11D-5DEE2C74ADC0}" type="slidenum">
              <a:rPr lang="en-GB" smtClean="0"/>
              <a:t>20</a:t>
            </a:fld>
            <a:endParaRPr lang="en-GB"/>
          </a:p>
        </p:txBody>
      </p:sp>
    </p:spTree>
    <p:extLst>
      <p:ext uri="{BB962C8B-B14F-4D97-AF65-F5344CB8AC3E}">
        <p14:creationId xmlns:p14="http://schemas.microsoft.com/office/powerpoint/2010/main" val="37430608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Anything remotely evil, coming close to God will die…</a:t>
            </a:r>
          </a:p>
        </p:txBody>
      </p:sp>
      <p:sp>
        <p:nvSpPr>
          <p:cNvPr id="4" name="Slide Number Placeholder 3"/>
          <p:cNvSpPr>
            <a:spLocks noGrp="1"/>
          </p:cNvSpPr>
          <p:nvPr>
            <p:ph type="sldNum" sz="quarter" idx="5"/>
          </p:nvPr>
        </p:nvSpPr>
        <p:spPr/>
        <p:txBody>
          <a:bodyPr/>
          <a:lstStyle/>
          <a:p>
            <a:fld id="{C812DD05-981A-4C49-A11D-5DEE2C74ADC0}" type="slidenum">
              <a:rPr lang="en-GB" smtClean="0"/>
              <a:t>30</a:t>
            </a:fld>
            <a:endParaRPr lang="en-GB"/>
          </a:p>
        </p:txBody>
      </p:sp>
    </p:spTree>
    <p:extLst>
      <p:ext uri="{BB962C8B-B14F-4D97-AF65-F5344CB8AC3E}">
        <p14:creationId xmlns:p14="http://schemas.microsoft.com/office/powerpoint/2010/main" val="38288046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Anything remotely evil, coming close to God will die…</a:t>
            </a:r>
          </a:p>
        </p:txBody>
      </p:sp>
      <p:sp>
        <p:nvSpPr>
          <p:cNvPr id="4" name="Slide Number Placeholder 3"/>
          <p:cNvSpPr>
            <a:spLocks noGrp="1"/>
          </p:cNvSpPr>
          <p:nvPr>
            <p:ph type="sldNum" sz="quarter" idx="5"/>
          </p:nvPr>
        </p:nvSpPr>
        <p:spPr/>
        <p:txBody>
          <a:bodyPr/>
          <a:lstStyle/>
          <a:p>
            <a:fld id="{C812DD05-981A-4C49-A11D-5DEE2C74ADC0}" type="slidenum">
              <a:rPr lang="en-GB" smtClean="0"/>
              <a:t>44</a:t>
            </a:fld>
            <a:endParaRPr lang="en-GB"/>
          </a:p>
        </p:txBody>
      </p:sp>
    </p:spTree>
    <p:extLst>
      <p:ext uri="{BB962C8B-B14F-4D97-AF65-F5344CB8AC3E}">
        <p14:creationId xmlns:p14="http://schemas.microsoft.com/office/powerpoint/2010/main" val="4080824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tx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CD39159E-6805-4064-9719-78BD111A7C92}" type="datetime1">
              <a:rPr lang="en-US" smtClean="0"/>
              <a:t>11/1/2025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9104394" y="5884512"/>
            <a:ext cx="2926080" cy="906885"/>
          </a:xfrm>
        </p:spPr>
        <p:txBody>
          <a:bodyPr/>
          <a:lstStyle>
            <a:lvl1pPr>
              <a:defRPr sz="4000"/>
            </a:lvl1pPr>
          </a:lstStyle>
          <a:p>
            <a:fld id="{4FAB73BC-B049-4115-A692-8D63A059BFB8}"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E99041-5730-493F-AFB7-337AAE519A43}" type="datetime1">
              <a:rPr lang="en-US" smtClean="0"/>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F89AE5-3B26-4BEC-85E7-1CED7B9CCB08}" type="datetime1">
              <a:rPr lang="en-US" smtClean="0"/>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813CBC8-52B8-4362-A40F-30609D54DC64}" type="datetime1">
              <a:rPr lang="en-US" smtClean="0"/>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607EBA-FDE3-4886-B2D8-9784D06898A2}" type="datetime1">
              <a:rPr lang="en-US" smtClean="0"/>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172488" y="5934877"/>
            <a:ext cx="2926080" cy="906885"/>
          </a:xfrm>
        </p:spPr>
        <p:txBody>
          <a:bodyPr/>
          <a:lstStyle>
            <a:lvl1pPr>
              <a:defRPr sz="4000"/>
            </a:lvl1pPr>
          </a:lstStyle>
          <a:p>
            <a:fld id="{4FAB73BC-B049-4115-A692-8D63A059BFB8}"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518E6D1-87F0-416F-82C4-2252FCD6D5D3}" type="datetime1">
              <a:rPr lang="en-US" smtClean="0"/>
              <a:t>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accent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F82B77F-5B95-4C99-B50D-B1BBA46CD7D3}" type="datetime1">
              <a:rPr lang="en-US" smtClean="0"/>
              <a:t>11/1/2025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C4AA453-2DF1-4672-B28F-9DFEFCC26703}" type="datetime1">
              <a:rPr lang="en-US" smtClean="0"/>
              <a:t>11/1/2025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78194B-A266-4C88-B701-C40475867829}" type="datetime1">
              <a:rPr lang="en-US" smtClean="0"/>
              <a:t>11/1/2025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Click to edit Master text styles</a:t>
            </a:r>
          </a:p>
        </p:txBody>
      </p:sp>
      <p:sp>
        <p:nvSpPr>
          <p:cNvPr id="5" name="Date Placeholder 4"/>
          <p:cNvSpPr>
            <a:spLocks noGrp="1"/>
          </p:cNvSpPr>
          <p:nvPr>
            <p:ph type="dt" sz="half" idx="10"/>
          </p:nvPr>
        </p:nvSpPr>
        <p:spPr/>
        <p:txBody>
          <a:bodyPr/>
          <a:lstStyle/>
          <a:p>
            <a:fld id="{3B74DB3E-BE35-4862-927A-CE9BCE7C3B4F}" type="datetime1">
              <a:rPr lang="en-US" smtClean="0"/>
              <a:t>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chemeClr val="tx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20000"/>
              <a:lumOff val="80000"/>
            </a:schemeClr>
          </a:solidFill>
        </p:spPr>
        <p:txBody>
          <a:bodyPr anchor="t"/>
          <a:lstStyle>
            <a:lvl1pPr marL="0" indent="0" algn="ctr">
              <a:spcBef>
                <a:spcPts val="800"/>
              </a:spcBef>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Date Placeholder 8"/>
          <p:cNvSpPr>
            <a:spLocks noGrp="1"/>
          </p:cNvSpPr>
          <p:nvPr>
            <p:ph type="dt" sz="half" idx="10"/>
          </p:nvPr>
        </p:nvSpPr>
        <p:spPr/>
        <p:txBody>
          <a:bodyPr/>
          <a:lstStyle/>
          <a:p>
            <a:fld id="{98181D6B-232F-455C-B034-73750411D2C6}" type="datetime1">
              <a:rPr lang="en-US" smtClean="0"/>
              <a:t>11/1/2025</a:t>
            </a:fld>
            <a:endParaRPr lang="en-US" dirty="0"/>
          </a:p>
        </p:txBody>
      </p:sp>
      <p:sp>
        <p:nvSpPr>
          <p:cNvPr id="10" name="Footer Placeholder 9"/>
          <p:cNvSpPr>
            <a:spLocks noGrp="1"/>
          </p:cNvSpPr>
          <p:nvPr>
            <p:ph type="ftr" sz="quarter" idx="11"/>
          </p:nvPr>
        </p:nvSpPr>
        <p:spPr/>
        <p:txBody>
          <a:bodyPr/>
          <a:lstStyle/>
          <a:p>
            <a:endParaRPr lang="en-US" dirty="0"/>
          </a:p>
        </p:txBody>
      </p:sp>
      <p:sp>
        <p:nvSpPr>
          <p:cNvPr id="11" name="Slide Number Placeholder 10"/>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5E843601-A098-4D4D-9475-4804938DF3EE}" type="datetime1">
              <a:rPr lang="en-US" smtClean="0"/>
              <a:t>11/1/2025</a:t>
            </a:fld>
            <a:endParaRPr lang="en-US" dirty="0"/>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US" dirty="0"/>
          </a:p>
        </p:txBody>
      </p:sp>
      <p:sp>
        <p:nvSpPr>
          <p:cNvPr id="6" name="Slide Number Placeholder 5"/>
          <p:cNvSpPr>
            <a:spLocks noGrp="1"/>
          </p:cNvSpPr>
          <p:nvPr>
            <p:ph type="sldNum" sz="quarter" idx="4"/>
          </p:nvPr>
        </p:nvSpPr>
        <p:spPr>
          <a:xfrm>
            <a:off x="9191943" y="5867673"/>
            <a:ext cx="2926080" cy="981588"/>
          </a:xfrm>
          <a:prstGeom prst="rect">
            <a:avLst/>
          </a:prstGeom>
        </p:spPr>
        <p:txBody>
          <a:bodyPr vert="horz" lIns="91440" tIns="45720" rIns="91440" bIns="45720" rtlCol="0" anchor="b"/>
          <a:lstStyle>
            <a:lvl1pPr algn="r">
              <a:defRPr sz="4000" b="0">
                <a:ln>
                  <a:noFill/>
                </a:ln>
                <a:solidFill>
                  <a:schemeClr val="tx1">
                    <a:alpha val="20000"/>
                  </a:schemeClr>
                </a:solidFill>
                <a:latin typeface="+mj-lt"/>
              </a:defRPr>
            </a:lvl1pPr>
          </a:lstStyle>
          <a:p>
            <a:fld id="{4FAB73BC-B049-4115-A692-8D63A059BFB8}"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hdr="0" ftr="0" dt="0"/>
  <p:txStyles>
    <p:titleStyle>
      <a:lvl1pPr algn="l" defTabSz="914400" rtl="0" eaLnBrk="1" latinLnBrk="0" hangingPunct="1">
        <a:lnSpc>
          <a:spcPct val="85000"/>
        </a:lnSpc>
        <a:spcBef>
          <a:spcPct val="0"/>
        </a:spcBef>
        <a:buNone/>
        <a:defRPr sz="5400" kern="1200" spc="-12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accent1"/>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75000"/>
              <a:lumOff val="2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65000"/>
              <a:lumOff val="3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65000"/>
              <a:lumOff val="3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65000"/>
              <a:lumOff val="3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65000"/>
              <a:lumOff val="3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65000"/>
              <a:lumOff val="3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65000"/>
              <a:lumOff val="3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3" Type="http://schemas.openxmlformats.org/officeDocument/2006/relationships/image" Target="../media/image7.png"/><Relationship Id="rId18" Type="http://schemas.openxmlformats.org/officeDocument/2006/relationships/customXml" Target="../ink/ink8.xml"/><Relationship Id="rId26" Type="http://schemas.openxmlformats.org/officeDocument/2006/relationships/customXml" Target="../ink/ink12.xml"/><Relationship Id="rId39" Type="http://schemas.openxmlformats.org/officeDocument/2006/relationships/image" Target="../media/image20.png"/><Relationship Id="rId21" Type="http://schemas.openxmlformats.org/officeDocument/2006/relationships/image" Target="../media/image11.png"/><Relationship Id="rId34" Type="http://schemas.openxmlformats.org/officeDocument/2006/relationships/customXml" Target="../ink/ink16.xml"/><Relationship Id="rId7" Type="http://schemas.openxmlformats.org/officeDocument/2006/relationships/image" Target="../media/image4.png"/><Relationship Id="rId12" Type="http://schemas.openxmlformats.org/officeDocument/2006/relationships/customXml" Target="../ink/ink5.xml"/><Relationship Id="rId17" Type="http://schemas.openxmlformats.org/officeDocument/2006/relationships/image" Target="../media/image9.png"/><Relationship Id="rId25" Type="http://schemas.openxmlformats.org/officeDocument/2006/relationships/image" Target="../media/image13.png"/><Relationship Id="rId33" Type="http://schemas.openxmlformats.org/officeDocument/2006/relationships/image" Target="../media/image17.png"/><Relationship Id="rId38" Type="http://schemas.openxmlformats.org/officeDocument/2006/relationships/customXml" Target="../ink/ink18.xml"/><Relationship Id="rId2" Type="http://schemas.openxmlformats.org/officeDocument/2006/relationships/image" Target="../media/image1.png"/><Relationship Id="rId16" Type="http://schemas.openxmlformats.org/officeDocument/2006/relationships/customXml" Target="../ink/ink7.xml"/><Relationship Id="rId20" Type="http://schemas.openxmlformats.org/officeDocument/2006/relationships/customXml" Target="../ink/ink9.xml"/><Relationship Id="rId29" Type="http://schemas.openxmlformats.org/officeDocument/2006/relationships/image" Target="../media/image15.png"/><Relationship Id="rId1" Type="http://schemas.openxmlformats.org/officeDocument/2006/relationships/slideLayout" Target="../slideLayouts/slideLayout3.xml"/><Relationship Id="rId6" Type="http://schemas.openxmlformats.org/officeDocument/2006/relationships/customXml" Target="../ink/ink2.xml"/><Relationship Id="rId11" Type="http://schemas.openxmlformats.org/officeDocument/2006/relationships/image" Target="../media/image6.png"/><Relationship Id="rId24" Type="http://schemas.openxmlformats.org/officeDocument/2006/relationships/customXml" Target="../ink/ink11.xml"/><Relationship Id="rId32" Type="http://schemas.openxmlformats.org/officeDocument/2006/relationships/customXml" Target="../ink/ink15.xml"/><Relationship Id="rId37" Type="http://schemas.openxmlformats.org/officeDocument/2006/relationships/image" Target="../media/image19.png"/><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customXml" Target="../ink/ink13.xml"/><Relationship Id="rId36" Type="http://schemas.openxmlformats.org/officeDocument/2006/relationships/customXml" Target="../ink/ink17.xml"/><Relationship Id="rId10" Type="http://schemas.openxmlformats.org/officeDocument/2006/relationships/customXml" Target="../ink/ink4.xml"/><Relationship Id="rId19" Type="http://schemas.openxmlformats.org/officeDocument/2006/relationships/image" Target="../media/image10.png"/><Relationship Id="rId31" Type="http://schemas.openxmlformats.org/officeDocument/2006/relationships/image" Target="../media/image16.png"/><Relationship Id="rId4" Type="http://schemas.openxmlformats.org/officeDocument/2006/relationships/customXml" Target="../ink/ink1.xml"/><Relationship Id="rId9" Type="http://schemas.openxmlformats.org/officeDocument/2006/relationships/image" Target="../media/image5.png"/><Relationship Id="rId14" Type="http://schemas.openxmlformats.org/officeDocument/2006/relationships/customXml" Target="../ink/ink6.xml"/><Relationship Id="rId22" Type="http://schemas.openxmlformats.org/officeDocument/2006/relationships/customXml" Target="../ink/ink10.xml"/><Relationship Id="rId27" Type="http://schemas.openxmlformats.org/officeDocument/2006/relationships/image" Target="../media/image14.png"/><Relationship Id="rId30" Type="http://schemas.openxmlformats.org/officeDocument/2006/relationships/customXml" Target="../ink/ink14.xml"/><Relationship Id="rId35" Type="http://schemas.openxmlformats.org/officeDocument/2006/relationships/image" Target="../media/image18.png"/><Relationship Id="rId8" Type="http://schemas.openxmlformats.org/officeDocument/2006/relationships/customXml" Target="../ink/ink3.xml"/><Relationship Id="rId3" Type="http://schemas.openxmlformats.org/officeDocument/2006/relationships/image" Target="../media/image2.sv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openxmlformats.org/officeDocument/2006/relationships/image" Target="../media/image23.png"/><Relationship Id="rId13" Type="http://schemas.openxmlformats.org/officeDocument/2006/relationships/customXml" Target="../ink/ink24.xml"/><Relationship Id="rId18" Type="http://schemas.openxmlformats.org/officeDocument/2006/relationships/image" Target="../media/image28.png"/><Relationship Id="rId26" Type="http://schemas.openxmlformats.org/officeDocument/2006/relationships/image" Target="../media/image32.png"/><Relationship Id="rId3" Type="http://schemas.openxmlformats.org/officeDocument/2006/relationships/customXml" Target="../ink/ink19.xml"/><Relationship Id="rId21" Type="http://schemas.openxmlformats.org/officeDocument/2006/relationships/customXml" Target="../ink/ink28.xml"/><Relationship Id="rId7" Type="http://schemas.openxmlformats.org/officeDocument/2006/relationships/customXml" Target="../ink/ink21.xml"/><Relationship Id="rId12" Type="http://schemas.openxmlformats.org/officeDocument/2006/relationships/image" Target="../media/image25.png"/><Relationship Id="rId17" Type="http://schemas.openxmlformats.org/officeDocument/2006/relationships/customXml" Target="../ink/ink26.xml"/><Relationship Id="rId25" Type="http://schemas.openxmlformats.org/officeDocument/2006/relationships/customXml" Target="../ink/ink30.xml"/><Relationship Id="rId2" Type="http://schemas.openxmlformats.org/officeDocument/2006/relationships/notesSlide" Target="../notesSlides/notesSlide2.xml"/><Relationship Id="rId16" Type="http://schemas.openxmlformats.org/officeDocument/2006/relationships/image" Target="../media/image27.png"/><Relationship Id="rId20" Type="http://schemas.openxmlformats.org/officeDocument/2006/relationships/image" Target="../media/image29.png"/><Relationship Id="rId29" Type="http://schemas.openxmlformats.org/officeDocument/2006/relationships/customXml" Target="../ink/ink32.xml"/><Relationship Id="rId1" Type="http://schemas.openxmlformats.org/officeDocument/2006/relationships/slideLayout" Target="../slideLayouts/slideLayout3.xml"/><Relationship Id="rId6" Type="http://schemas.openxmlformats.org/officeDocument/2006/relationships/image" Target="../media/image22.png"/><Relationship Id="rId11" Type="http://schemas.openxmlformats.org/officeDocument/2006/relationships/customXml" Target="../ink/ink23.xml"/><Relationship Id="rId24" Type="http://schemas.openxmlformats.org/officeDocument/2006/relationships/image" Target="../media/image31.png"/><Relationship Id="rId32" Type="http://schemas.openxmlformats.org/officeDocument/2006/relationships/image" Target="../media/image36.svg"/><Relationship Id="rId5" Type="http://schemas.openxmlformats.org/officeDocument/2006/relationships/customXml" Target="../ink/ink20.xml"/><Relationship Id="rId15" Type="http://schemas.openxmlformats.org/officeDocument/2006/relationships/customXml" Target="../ink/ink25.xml"/><Relationship Id="rId23" Type="http://schemas.openxmlformats.org/officeDocument/2006/relationships/customXml" Target="../ink/ink29.xml"/><Relationship Id="rId28" Type="http://schemas.openxmlformats.org/officeDocument/2006/relationships/image" Target="../media/image33.png"/><Relationship Id="rId10" Type="http://schemas.openxmlformats.org/officeDocument/2006/relationships/image" Target="../media/image24.png"/><Relationship Id="rId19" Type="http://schemas.openxmlformats.org/officeDocument/2006/relationships/customXml" Target="../ink/ink27.xml"/><Relationship Id="rId31" Type="http://schemas.openxmlformats.org/officeDocument/2006/relationships/image" Target="../media/image35.png"/><Relationship Id="rId4" Type="http://schemas.openxmlformats.org/officeDocument/2006/relationships/image" Target="../media/image21.png"/><Relationship Id="rId9" Type="http://schemas.openxmlformats.org/officeDocument/2006/relationships/customXml" Target="../ink/ink22.xml"/><Relationship Id="rId14" Type="http://schemas.openxmlformats.org/officeDocument/2006/relationships/image" Target="../media/image26.png"/><Relationship Id="rId22" Type="http://schemas.openxmlformats.org/officeDocument/2006/relationships/image" Target="../media/image30.png"/><Relationship Id="rId27" Type="http://schemas.openxmlformats.org/officeDocument/2006/relationships/customXml" Target="../ink/ink31.xml"/><Relationship Id="rId30" Type="http://schemas.openxmlformats.org/officeDocument/2006/relationships/image" Target="../media/image34.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3B222-DA61-388C-9ECE-16816AE2925F}"/>
              </a:ext>
            </a:extLst>
          </p:cNvPr>
          <p:cNvSpPr>
            <a:spLocks noGrp="1"/>
          </p:cNvSpPr>
          <p:nvPr>
            <p:ph type="ctrTitle"/>
          </p:nvPr>
        </p:nvSpPr>
        <p:spPr>
          <a:xfrm>
            <a:off x="603504" y="770467"/>
            <a:ext cx="10782300" cy="3228656"/>
          </a:xfrm>
        </p:spPr>
        <p:txBody>
          <a:bodyPr/>
          <a:lstStyle/>
          <a:p>
            <a:r>
              <a:rPr lang="en-GB" dirty="0"/>
              <a:t>The Gospel explained</a:t>
            </a:r>
          </a:p>
        </p:txBody>
      </p:sp>
    </p:spTree>
    <p:extLst>
      <p:ext uri="{BB962C8B-B14F-4D97-AF65-F5344CB8AC3E}">
        <p14:creationId xmlns:p14="http://schemas.microsoft.com/office/powerpoint/2010/main" val="7587974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WE NEED TO BE CLEAN</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Psalm 24:3-4</a:t>
            </a:r>
          </a:p>
        </p:txBody>
      </p:sp>
      <p:sp>
        <p:nvSpPr>
          <p:cNvPr id="4" name="Text Placeholder 2">
            <a:extLst>
              <a:ext uri="{FF2B5EF4-FFF2-40B4-BE49-F238E27FC236}">
                <a16:creationId xmlns:a16="http://schemas.microsoft.com/office/drawing/2014/main" id="{7AAD6278-A6B0-F83F-D80B-F51072A01DAD}"/>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Who may ascend into the hill of the Lord?</a:t>
            </a:r>
          </a:p>
          <a:p>
            <a:r>
              <a:rPr lang="en-GB" sz="4400" dirty="0"/>
              <a:t>Or who may stand in His Holy Place?</a:t>
            </a:r>
          </a:p>
          <a:p>
            <a:r>
              <a:rPr lang="en-GB" sz="4400" dirty="0"/>
              <a:t>He who has CLEAN hands and a PURE heart</a:t>
            </a:r>
          </a:p>
        </p:txBody>
      </p:sp>
      <p:sp>
        <p:nvSpPr>
          <p:cNvPr id="5" name="Slide Number Placeholder 4">
            <a:extLst>
              <a:ext uri="{FF2B5EF4-FFF2-40B4-BE49-F238E27FC236}">
                <a16:creationId xmlns:a16="http://schemas.microsoft.com/office/drawing/2014/main" id="{C2F418AF-3704-73DC-0343-313E2B630A20}"/>
              </a:ext>
            </a:extLst>
          </p:cNvPr>
          <p:cNvSpPr>
            <a:spLocks noGrp="1"/>
          </p:cNvSpPr>
          <p:nvPr>
            <p:ph type="sldNum" sz="quarter" idx="12"/>
          </p:nvPr>
        </p:nvSpPr>
        <p:spPr/>
        <p:txBody>
          <a:bodyPr/>
          <a:lstStyle/>
          <a:p>
            <a:fld id="{4FAB73BC-B049-4115-A692-8D63A059BFB8}" type="slidenum">
              <a:rPr lang="en-US" smtClean="0"/>
              <a:pPr/>
              <a:t>10</a:t>
            </a:fld>
            <a:endParaRPr lang="en-US" dirty="0"/>
          </a:p>
        </p:txBody>
      </p:sp>
    </p:spTree>
    <p:extLst>
      <p:ext uri="{BB962C8B-B14F-4D97-AF65-F5344CB8AC3E}">
        <p14:creationId xmlns:p14="http://schemas.microsoft.com/office/powerpoint/2010/main" val="1704313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HOW CAN GOD FORGIVE US?</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2 Peter 3:9 and Nahum 1:3</a:t>
            </a:r>
          </a:p>
          <a:p>
            <a:endParaRPr lang="en-GB" sz="4400" dirty="0"/>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11</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The Lord is…not wanting anyone to perish, but everyone to come to repentance</a:t>
            </a:r>
            <a:endParaRPr lang="en-GB" sz="1000" dirty="0"/>
          </a:p>
          <a:p>
            <a:endParaRPr lang="en-GB" sz="1000" dirty="0"/>
          </a:p>
          <a:p>
            <a:r>
              <a:rPr lang="en-GB" sz="4400" dirty="0"/>
              <a:t>…the Lord will not leave the guilty unpunished…</a:t>
            </a:r>
          </a:p>
          <a:p>
            <a:endParaRPr lang="en-GB" sz="4400" dirty="0"/>
          </a:p>
        </p:txBody>
      </p:sp>
    </p:spTree>
    <p:extLst>
      <p:ext uri="{BB962C8B-B14F-4D97-AF65-F5344CB8AC3E}">
        <p14:creationId xmlns:p14="http://schemas.microsoft.com/office/powerpoint/2010/main" val="15542224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WE NEED AN ATONEMENT</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12</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3354786"/>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We need someone or something to reconcile us with God </a:t>
            </a:r>
          </a:p>
          <a:p>
            <a:r>
              <a:rPr lang="en-GB" sz="1000" dirty="0"/>
              <a:t> </a:t>
            </a:r>
          </a:p>
          <a:p>
            <a:r>
              <a:rPr lang="en-GB" sz="4400" dirty="0"/>
              <a:t>Someone or something which can take the punishment due us</a:t>
            </a:r>
          </a:p>
        </p:txBody>
      </p:sp>
    </p:spTree>
    <p:extLst>
      <p:ext uri="{BB962C8B-B14F-4D97-AF65-F5344CB8AC3E}">
        <p14:creationId xmlns:p14="http://schemas.microsoft.com/office/powerpoint/2010/main" val="34761666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MONEY DOES NOT WORK</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Proverbs 11:4</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13</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Riches do not profit in the day of wrath,</a:t>
            </a:r>
          </a:p>
          <a:p>
            <a:r>
              <a:rPr lang="en-GB" sz="4400" dirty="0"/>
              <a:t>But righteousness delivers from death</a:t>
            </a:r>
          </a:p>
        </p:txBody>
      </p:sp>
    </p:spTree>
    <p:extLst>
      <p:ext uri="{BB962C8B-B14F-4D97-AF65-F5344CB8AC3E}">
        <p14:creationId xmlns:p14="http://schemas.microsoft.com/office/powerpoint/2010/main" val="23815400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OUR GOOD DEEDS DO NOT WORK</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Isaiah 64:6</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14</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…all our righteous acts are like filthy rags…</a:t>
            </a:r>
          </a:p>
        </p:txBody>
      </p:sp>
    </p:spTree>
    <p:extLst>
      <p:ext uri="{BB962C8B-B14F-4D97-AF65-F5344CB8AC3E}">
        <p14:creationId xmlns:p14="http://schemas.microsoft.com/office/powerpoint/2010/main" val="13426784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SACRIFICES DO NOT WORK</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Hebrews 10:4</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15</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It is impossible for the blood of bulls and goats</a:t>
            </a:r>
          </a:p>
          <a:p>
            <a:r>
              <a:rPr lang="en-GB" sz="4400" dirty="0"/>
              <a:t>to take away sins</a:t>
            </a:r>
          </a:p>
        </p:txBody>
      </p:sp>
    </p:spTree>
    <p:extLst>
      <p:ext uri="{BB962C8B-B14F-4D97-AF65-F5344CB8AC3E}">
        <p14:creationId xmlns:p14="http://schemas.microsoft.com/office/powerpoint/2010/main" val="23044276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ONLY JESUS CAN SAVE</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Acts 4:12</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16</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Salvation is found in no one else, for there </a:t>
            </a:r>
          </a:p>
          <a:p>
            <a:r>
              <a:rPr lang="en-GB" sz="4400" dirty="0"/>
              <a:t>is no other name under heaven given to</a:t>
            </a:r>
          </a:p>
          <a:p>
            <a:r>
              <a:rPr lang="en-GB" sz="4400" dirty="0"/>
              <a:t>mankind by which we must be saved.</a:t>
            </a:r>
          </a:p>
        </p:txBody>
      </p:sp>
    </p:spTree>
    <p:extLst>
      <p:ext uri="{BB962C8B-B14F-4D97-AF65-F5344CB8AC3E}">
        <p14:creationId xmlns:p14="http://schemas.microsoft.com/office/powerpoint/2010/main" val="19306244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JESUS BECAME LIKE US</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Hebrews 2:17</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17</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lnSpcReduction="10000"/>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For this reason he had to be made like them, fully human in every way, in order that he might become a merciful and faithful high priest in service to God, and that he might make atonement for the sins of the people.</a:t>
            </a:r>
          </a:p>
        </p:txBody>
      </p:sp>
    </p:spTree>
    <p:extLst>
      <p:ext uri="{BB962C8B-B14F-4D97-AF65-F5344CB8AC3E}">
        <p14:creationId xmlns:p14="http://schemas.microsoft.com/office/powerpoint/2010/main" val="7658088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JESUS WAS BORN FREE OF SIN</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Luke 1:34-35</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18</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fontScale="92500" lnSpcReduction="10000"/>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Then Mary said to the angel, How can this be, since I do not know a man? And the angel answered and said to her, The Holy Spirit will come upon you, and the power of the Highest will overshadow you; therefore, also, that </a:t>
            </a:r>
            <a:r>
              <a:rPr lang="en-GB" sz="4400" b="1" dirty="0"/>
              <a:t>Holy One </a:t>
            </a:r>
            <a:r>
              <a:rPr lang="en-GB" sz="4400" dirty="0"/>
              <a:t>who is to be born will be called the Son of God</a:t>
            </a:r>
          </a:p>
        </p:txBody>
      </p:sp>
    </p:spTree>
    <p:extLst>
      <p:ext uri="{BB962C8B-B14F-4D97-AF65-F5344CB8AC3E}">
        <p14:creationId xmlns:p14="http://schemas.microsoft.com/office/powerpoint/2010/main" val="29712528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EVERYONE ELSE IS BORN IN SIN</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Romans 5:12</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19</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Therefore, just as through one man sin</a:t>
            </a:r>
          </a:p>
          <a:p>
            <a:r>
              <a:rPr lang="en-GB" sz="4400" dirty="0"/>
              <a:t>entered the world, and death through sin,</a:t>
            </a:r>
          </a:p>
          <a:p>
            <a:r>
              <a:rPr lang="en-GB" sz="4400" dirty="0"/>
              <a:t>and thus death spread to all men, </a:t>
            </a:r>
          </a:p>
          <a:p>
            <a:r>
              <a:rPr lang="en-GB" sz="4400" dirty="0"/>
              <a:t>because all sinned</a:t>
            </a:r>
          </a:p>
        </p:txBody>
      </p:sp>
    </p:spTree>
    <p:extLst>
      <p:ext uri="{BB962C8B-B14F-4D97-AF65-F5344CB8AC3E}">
        <p14:creationId xmlns:p14="http://schemas.microsoft.com/office/powerpoint/2010/main" val="1329820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PART 1: FORGIVENESS OF SINS</a:t>
            </a:r>
          </a:p>
        </p:txBody>
      </p:sp>
      <p:sp>
        <p:nvSpPr>
          <p:cNvPr id="4" name="Text Placeholder 2">
            <a:extLst>
              <a:ext uri="{FF2B5EF4-FFF2-40B4-BE49-F238E27FC236}">
                <a16:creationId xmlns:a16="http://schemas.microsoft.com/office/drawing/2014/main" id="{7AAD6278-A6B0-F83F-D80B-F51072A01DAD}"/>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endParaRPr lang="en-GB" sz="4400" dirty="0"/>
          </a:p>
        </p:txBody>
      </p:sp>
      <p:sp>
        <p:nvSpPr>
          <p:cNvPr id="5" name="Slide Number Placeholder 4">
            <a:extLst>
              <a:ext uri="{FF2B5EF4-FFF2-40B4-BE49-F238E27FC236}">
                <a16:creationId xmlns:a16="http://schemas.microsoft.com/office/drawing/2014/main" id="{D570E9E6-3B1D-161F-833A-DC0243783ACA}"/>
              </a:ext>
            </a:extLst>
          </p:cNvPr>
          <p:cNvSpPr>
            <a:spLocks noGrp="1"/>
          </p:cNvSpPr>
          <p:nvPr>
            <p:ph type="sldNum" sz="quarter" idx="12"/>
          </p:nvPr>
        </p:nvSpPr>
        <p:spPr/>
        <p:txBody>
          <a:bodyPr/>
          <a:lstStyle/>
          <a:p>
            <a:fld id="{4FAB73BC-B049-4115-A692-8D63A059BFB8}" type="slidenum">
              <a:rPr lang="en-US" smtClean="0"/>
              <a:pPr/>
              <a:t>2</a:t>
            </a:fld>
            <a:endParaRPr lang="en-US" dirty="0"/>
          </a:p>
        </p:txBody>
      </p:sp>
    </p:spTree>
    <p:extLst>
      <p:ext uri="{BB962C8B-B14F-4D97-AF65-F5344CB8AC3E}">
        <p14:creationId xmlns:p14="http://schemas.microsoft.com/office/powerpoint/2010/main" val="20427593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JESUS NEVER SINNED</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1 John 3:5</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20</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…He appeared so that he might take away</a:t>
            </a:r>
          </a:p>
          <a:p>
            <a:r>
              <a:rPr lang="en-GB" sz="4400" dirty="0"/>
              <a:t>our sins. And in him is no sin</a:t>
            </a:r>
          </a:p>
        </p:txBody>
      </p:sp>
    </p:spTree>
    <p:extLst>
      <p:ext uri="{BB962C8B-B14F-4D97-AF65-F5344CB8AC3E}">
        <p14:creationId xmlns:p14="http://schemas.microsoft.com/office/powerpoint/2010/main" val="1508477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JESUS WILLINGLY DIED FOR US</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1 John 3:16</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21</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By this we know love, because He laid down</a:t>
            </a:r>
          </a:p>
          <a:p>
            <a:r>
              <a:rPr lang="en-GB" sz="4400" dirty="0"/>
              <a:t>His life for us…</a:t>
            </a:r>
          </a:p>
        </p:txBody>
      </p:sp>
    </p:spTree>
    <p:extLst>
      <p:ext uri="{BB962C8B-B14F-4D97-AF65-F5344CB8AC3E}">
        <p14:creationId xmlns:p14="http://schemas.microsoft.com/office/powerpoint/2010/main" val="16803129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HE TOOK OUR PUNISHMENT</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Isaiah 53:6</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22</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We all, like sheep, have gone astray,</a:t>
            </a:r>
          </a:p>
          <a:p>
            <a:r>
              <a:rPr lang="en-GB" sz="4400" dirty="0"/>
              <a:t>each of us has turned to our own way;</a:t>
            </a:r>
          </a:p>
          <a:p>
            <a:r>
              <a:rPr lang="en-GB" sz="4400" dirty="0"/>
              <a:t>and the Lord has laid on him</a:t>
            </a:r>
          </a:p>
          <a:p>
            <a:r>
              <a:rPr lang="en-GB" sz="4400" dirty="0"/>
              <a:t>the iniquity of us all</a:t>
            </a:r>
          </a:p>
        </p:txBody>
      </p:sp>
    </p:spTree>
    <p:extLst>
      <p:ext uri="{BB962C8B-B14F-4D97-AF65-F5344CB8AC3E}">
        <p14:creationId xmlns:p14="http://schemas.microsoft.com/office/powerpoint/2010/main" val="24849966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JESUS IS MAN AND GOD</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23</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3408574"/>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If Jesus was only a man, His sacrifice would only be enough for one other person</a:t>
            </a:r>
          </a:p>
          <a:p>
            <a:r>
              <a:rPr lang="en-GB" sz="1000" dirty="0"/>
              <a:t> </a:t>
            </a:r>
          </a:p>
          <a:p>
            <a:r>
              <a:rPr lang="en-GB" sz="4400" dirty="0"/>
              <a:t>Because Jesus is the Son of God, His value is infinite and enough to pay the penalty for anyone who has ever lived</a:t>
            </a:r>
          </a:p>
        </p:txBody>
      </p:sp>
    </p:spTree>
    <p:extLst>
      <p:ext uri="{BB962C8B-B14F-4D97-AF65-F5344CB8AC3E}">
        <p14:creationId xmlns:p14="http://schemas.microsoft.com/office/powerpoint/2010/main" val="10926475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JESUS’ DEATH IS SUFFICIENT</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1 John 1:7</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24</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…the blood of Jesus Christ His Son cleanses us</a:t>
            </a:r>
          </a:p>
          <a:p>
            <a:r>
              <a:rPr lang="en-GB" sz="4400" dirty="0"/>
              <a:t>from all sin.</a:t>
            </a:r>
          </a:p>
        </p:txBody>
      </p:sp>
    </p:spTree>
    <p:extLst>
      <p:ext uri="{BB962C8B-B14F-4D97-AF65-F5344CB8AC3E}">
        <p14:creationId xmlns:p14="http://schemas.microsoft.com/office/powerpoint/2010/main" val="34508441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WE NEED TO RESPOND</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Mark 1:15</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25</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…The time is fulfilled, and the kingdom of God</a:t>
            </a:r>
          </a:p>
          <a:p>
            <a:r>
              <a:rPr lang="en-GB" sz="4400" dirty="0"/>
              <a:t>is at hand. Repent, and believe in the gospel.</a:t>
            </a:r>
          </a:p>
        </p:txBody>
      </p:sp>
    </p:spTree>
    <p:extLst>
      <p:ext uri="{BB962C8B-B14F-4D97-AF65-F5344CB8AC3E}">
        <p14:creationId xmlns:p14="http://schemas.microsoft.com/office/powerpoint/2010/main" val="71256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GOD SEES US AS GOOD OR EVIL</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Parables of Jesus, Proverbs, Ecclesiastes</a:t>
            </a:r>
          </a:p>
        </p:txBody>
      </p:sp>
      <p:sp>
        <p:nvSpPr>
          <p:cNvPr id="4" name="Text Placeholder 2">
            <a:extLst>
              <a:ext uri="{FF2B5EF4-FFF2-40B4-BE49-F238E27FC236}">
                <a16:creationId xmlns:a16="http://schemas.microsoft.com/office/drawing/2014/main" id="{7AAD6278-A6B0-F83F-D80B-F51072A01DAD}"/>
              </a:ext>
            </a:extLst>
          </p:cNvPr>
          <p:cNvSpPr txBox="1">
            <a:spLocks/>
          </p:cNvSpPr>
          <p:nvPr/>
        </p:nvSpPr>
        <p:spPr>
          <a:xfrm>
            <a:off x="733613" y="1961285"/>
            <a:ext cx="10650667" cy="2932448"/>
          </a:xfrm>
          <a:prstGeom prst="rect">
            <a:avLst/>
          </a:prstGeom>
        </p:spPr>
        <p:txBody>
          <a:bodyPr vert="horz" lIns="91440" tIns="45720" rIns="91440" bIns="45720" rtlCol="0" anchor="t">
            <a:normAutofit fontScale="92500" lnSpcReduction="10000"/>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marL="571500" indent="-571500">
              <a:buFont typeface="Arial" panose="020B0604020202020204" pitchFamily="34" charset="0"/>
              <a:buChar char="•"/>
            </a:pPr>
            <a:r>
              <a:rPr lang="en-GB" sz="4400" dirty="0"/>
              <a:t>Sheep or goats</a:t>
            </a:r>
          </a:p>
          <a:p>
            <a:pPr marL="571500" indent="-571500">
              <a:buFont typeface="Arial" panose="020B0604020202020204" pitchFamily="34" charset="0"/>
              <a:buChar char="•"/>
            </a:pPr>
            <a:r>
              <a:rPr lang="en-GB" sz="4400" dirty="0"/>
              <a:t>Wheat or tares</a:t>
            </a:r>
          </a:p>
          <a:p>
            <a:pPr marL="571500" indent="-571500">
              <a:buFont typeface="Arial" panose="020B0604020202020204" pitchFamily="34" charset="0"/>
              <a:buChar char="•"/>
            </a:pPr>
            <a:r>
              <a:rPr lang="en-GB" sz="4400" dirty="0"/>
              <a:t>Wise or foolish</a:t>
            </a:r>
          </a:p>
          <a:p>
            <a:pPr marL="571500" indent="-571500">
              <a:buFont typeface="Arial" panose="020B0604020202020204" pitchFamily="34" charset="0"/>
              <a:buChar char="•"/>
            </a:pPr>
            <a:r>
              <a:rPr lang="en-GB" sz="4400" dirty="0"/>
              <a:t>Righteous or wicked</a:t>
            </a:r>
          </a:p>
          <a:p>
            <a:r>
              <a:rPr lang="en-GB" sz="1300" dirty="0"/>
              <a:t> </a:t>
            </a:r>
            <a:endParaRPr lang="en-GB" sz="4400" dirty="0"/>
          </a:p>
        </p:txBody>
      </p:sp>
      <p:sp>
        <p:nvSpPr>
          <p:cNvPr id="5" name="Slide Number Placeholder 4">
            <a:extLst>
              <a:ext uri="{FF2B5EF4-FFF2-40B4-BE49-F238E27FC236}">
                <a16:creationId xmlns:a16="http://schemas.microsoft.com/office/drawing/2014/main" id="{8095F46F-BD15-E574-E970-6414DCC1730B}"/>
              </a:ext>
            </a:extLst>
          </p:cNvPr>
          <p:cNvSpPr>
            <a:spLocks noGrp="1"/>
          </p:cNvSpPr>
          <p:nvPr>
            <p:ph type="sldNum" sz="quarter" idx="12"/>
          </p:nvPr>
        </p:nvSpPr>
        <p:spPr/>
        <p:txBody>
          <a:bodyPr/>
          <a:lstStyle/>
          <a:p>
            <a:fld id="{4FAB73BC-B049-4115-A692-8D63A059BFB8}" type="slidenum">
              <a:rPr lang="en-US" smtClean="0"/>
              <a:pPr/>
              <a:t>26</a:t>
            </a:fld>
            <a:endParaRPr lang="en-US" dirty="0"/>
          </a:p>
        </p:txBody>
      </p:sp>
    </p:spTree>
    <p:extLst>
      <p:ext uri="{BB962C8B-B14F-4D97-AF65-F5344CB8AC3E}">
        <p14:creationId xmlns:p14="http://schemas.microsoft.com/office/powerpoint/2010/main" val="1781225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OUR DEFAULT STATE IS EVIL</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Romans 3:10</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27</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As it is written:</a:t>
            </a:r>
          </a:p>
          <a:p>
            <a:r>
              <a:rPr lang="en-GB" sz="4400" dirty="0"/>
              <a:t>There is no one righteous, not even one</a:t>
            </a:r>
          </a:p>
        </p:txBody>
      </p:sp>
    </p:spTree>
    <p:extLst>
      <p:ext uri="{BB962C8B-B14F-4D97-AF65-F5344CB8AC3E}">
        <p14:creationId xmlns:p14="http://schemas.microsoft.com/office/powerpoint/2010/main" val="1966813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WE MUST BE BORN AGAIN</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John 3:3</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28</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Jesus replied, Very truly I tell you, no one </a:t>
            </a:r>
          </a:p>
          <a:p>
            <a:r>
              <a:rPr lang="en-GB" sz="4400" dirty="0"/>
              <a:t>can see the kingdom of God unless they </a:t>
            </a:r>
          </a:p>
          <a:p>
            <a:r>
              <a:rPr lang="en-GB" sz="4400" dirty="0"/>
              <a:t>are born again</a:t>
            </a:r>
          </a:p>
        </p:txBody>
      </p:sp>
    </p:spTree>
    <p:extLst>
      <p:ext uri="{BB962C8B-B14F-4D97-AF65-F5344CB8AC3E}">
        <p14:creationId xmlns:p14="http://schemas.microsoft.com/office/powerpoint/2010/main" val="780606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ONLY THOSE WHO BELIEVE…</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John 3:36</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29</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He who believes in the Son has everlasting life;</a:t>
            </a:r>
          </a:p>
          <a:p>
            <a:r>
              <a:rPr lang="en-GB" sz="4400" dirty="0"/>
              <a:t>and he who does not believe the Son shall not</a:t>
            </a:r>
          </a:p>
          <a:p>
            <a:r>
              <a:rPr lang="en-GB" sz="4400" dirty="0"/>
              <a:t>see life, but the wrath of God abides on him</a:t>
            </a:r>
          </a:p>
        </p:txBody>
      </p:sp>
    </p:spTree>
    <p:extLst>
      <p:ext uri="{BB962C8B-B14F-4D97-AF65-F5344CB8AC3E}">
        <p14:creationId xmlns:p14="http://schemas.microsoft.com/office/powerpoint/2010/main" val="1395245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OUR GOAL</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We want to be with God when we die</a:t>
            </a:r>
          </a:p>
        </p:txBody>
      </p:sp>
      <p:pic>
        <p:nvPicPr>
          <p:cNvPr id="5" name="Graphic 4" descr="Walk">
            <a:extLst>
              <a:ext uri="{FF2B5EF4-FFF2-40B4-BE49-F238E27FC236}">
                <a16:creationId xmlns:a16="http://schemas.microsoft.com/office/drawing/2014/main" id="{A6610A51-0517-2F58-67BA-985C7D288C8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981200" y="3767667"/>
            <a:ext cx="914400" cy="914400"/>
          </a:xfrm>
          <a:prstGeom prst="rect">
            <a:avLst/>
          </a:prstGeom>
        </p:spPr>
      </p:pic>
      <mc:AlternateContent xmlns:mc="http://schemas.openxmlformats.org/markup-compatibility/2006" xmlns:p14="http://schemas.microsoft.com/office/powerpoint/2010/main">
        <mc:Choice Requires="p14">
          <p:contentPart p14:bwMode="auto" r:id="rId4">
            <p14:nvContentPartPr>
              <p14:cNvPr id="6" name="Ink 5">
                <a:extLst>
                  <a:ext uri="{FF2B5EF4-FFF2-40B4-BE49-F238E27FC236}">
                    <a16:creationId xmlns:a16="http://schemas.microsoft.com/office/drawing/2014/main" id="{99A9724C-5D6A-A90C-6E30-B47F665B5CA9}"/>
                  </a:ext>
                </a:extLst>
              </p14:cNvPr>
              <p14:cNvContentPartPr/>
              <p14:nvPr/>
            </p14:nvContentPartPr>
            <p14:xfrm>
              <a:off x="7772693" y="946853"/>
              <a:ext cx="3202560" cy="3192480"/>
            </p14:xfrm>
          </p:contentPart>
        </mc:Choice>
        <mc:Fallback xmlns="">
          <p:pic>
            <p:nvPicPr>
              <p:cNvPr id="6" name="Ink 5">
                <a:extLst>
                  <a:ext uri="{FF2B5EF4-FFF2-40B4-BE49-F238E27FC236}">
                    <a16:creationId xmlns:a16="http://schemas.microsoft.com/office/drawing/2014/main" id="{99A9724C-5D6A-A90C-6E30-B47F665B5CA9}"/>
                  </a:ext>
                </a:extLst>
              </p:cNvPr>
              <p:cNvPicPr/>
              <p:nvPr/>
            </p:nvPicPr>
            <p:blipFill>
              <a:blip r:embed="rId5"/>
              <a:stretch>
                <a:fillRect/>
              </a:stretch>
            </p:blipFill>
            <p:spPr>
              <a:xfrm>
                <a:off x="7764053" y="938213"/>
                <a:ext cx="3220200" cy="321012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7" name="Ink 6">
                <a:extLst>
                  <a:ext uri="{FF2B5EF4-FFF2-40B4-BE49-F238E27FC236}">
                    <a16:creationId xmlns:a16="http://schemas.microsoft.com/office/drawing/2014/main" id="{11293FF1-D2FF-5762-660D-757909F98EE1}"/>
                  </a:ext>
                </a:extLst>
              </p14:cNvPr>
              <p14:cNvContentPartPr/>
              <p14:nvPr/>
            </p14:nvContentPartPr>
            <p14:xfrm>
              <a:off x="7162493" y="1726973"/>
              <a:ext cx="313560" cy="136080"/>
            </p14:xfrm>
          </p:contentPart>
        </mc:Choice>
        <mc:Fallback xmlns="">
          <p:pic>
            <p:nvPicPr>
              <p:cNvPr id="7" name="Ink 6">
                <a:extLst>
                  <a:ext uri="{FF2B5EF4-FFF2-40B4-BE49-F238E27FC236}">
                    <a16:creationId xmlns:a16="http://schemas.microsoft.com/office/drawing/2014/main" id="{11293FF1-D2FF-5762-660D-757909F98EE1}"/>
                  </a:ext>
                </a:extLst>
              </p:cNvPr>
              <p:cNvPicPr/>
              <p:nvPr/>
            </p:nvPicPr>
            <p:blipFill>
              <a:blip r:embed="rId7"/>
              <a:stretch>
                <a:fillRect/>
              </a:stretch>
            </p:blipFill>
            <p:spPr>
              <a:xfrm>
                <a:off x="7153853" y="1717973"/>
                <a:ext cx="331200" cy="15372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8" name="Ink 7">
                <a:extLst>
                  <a:ext uri="{FF2B5EF4-FFF2-40B4-BE49-F238E27FC236}">
                    <a16:creationId xmlns:a16="http://schemas.microsoft.com/office/drawing/2014/main" id="{8D8ACEAE-0A8B-5A41-0512-2AC9831649F2}"/>
                  </a:ext>
                </a:extLst>
              </p14:cNvPr>
              <p14:cNvContentPartPr/>
              <p14:nvPr/>
            </p14:nvContentPartPr>
            <p14:xfrm>
              <a:off x="7154213" y="2517893"/>
              <a:ext cx="299160" cy="39240"/>
            </p14:xfrm>
          </p:contentPart>
        </mc:Choice>
        <mc:Fallback xmlns="">
          <p:pic>
            <p:nvPicPr>
              <p:cNvPr id="8" name="Ink 7">
                <a:extLst>
                  <a:ext uri="{FF2B5EF4-FFF2-40B4-BE49-F238E27FC236}">
                    <a16:creationId xmlns:a16="http://schemas.microsoft.com/office/drawing/2014/main" id="{8D8ACEAE-0A8B-5A41-0512-2AC9831649F2}"/>
                  </a:ext>
                </a:extLst>
              </p:cNvPr>
              <p:cNvPicPr/>
              <p:nvPr/>
            </p:nvPicPr>
            <p:blipFill>
              <a:blip r:embed="rId9"/>
              <a:stretch>
                <a:fillRect/>
              </a:stretch>
            </p:blipFill>
            <p:spPr>
              <a:xfrm>
                <a:off x="7145573" y="2508893"/>
                <a:ext cx="316800" cy="5688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9" name="Ink 8">
                <a:extLst>
                  <a:ext uri="{FF2B5EF4-FFF2-40B4-BE49-F238E27FC236}">
                    <a16:creationId xmlns:a16="http://schemas.microsoft.com/office/drawing/2014/main" id="{DD15A57E-5C12-AE14-5389-E16C15B318C3}"/>
                  </a:ext>
                </a:extLst>
              </p14:cNvPr>
              <p14:cNvContentPartPr/>
              <p14:nvPr/>
            </p14:nvContentPartPr>
            <p14:xfrm>
              <a:off x="7332053" y="3145373"/>
              <a:ext cx="272160" cy="30240"/>
            </p14:xfrm>
          </p:contentPart>
        </mc:Choice>
        <mc:Fallback xmlns="">
          <p:pic>
            <p:nvPicPr>
              <p:cNvPr id="9" name="Ink 8">
                <a:extLst>
                  <a:ext uri="{FF2B5EF4-FFF2-40B4-BE49-F238E27FC236}">
                    <a16:creationId xmlns:a16="http://schemas.microsoft.com/office/drawing/2014/main" id="{DD15A57E-5C12-AE14-5389-E16C15B318C3}"/>
                  </a:ext>
                </a:extLst>
              </p:cNvPr>
              <p:cNvPicPr/>
              <p:nvPr/>
            </p:nvPicPr>
            <p:blipFill>
              <a:blip r:embed="rId11"/>
              <a:stretch>
                <a:fillRect/>
              </a:stretch>
            </p:blipFill>
            <p:spPr>
              <a:xfrm>
                <a:off x="7323053" y="3136373"/>
                <a:ext cx="289800" cy="47880"/>
              </a:xfrm>
              <a:prstGeom prst="rect">
                <a:avLst/>
              </a:prstGeom>
            </p:spPr>
          </p:pic>
        </mc:Fallback>
      </mc:AlternateContent>
      <p:grpSp>
        <p:nvGrpSpPr>
          <p:cNvPr id="12" name="Group 11">
            <a:extLst>
              <a:ext uri="{FF2B5EF4-FFF2-40B4-BE49-F238E27FC236}">
                <a16:creationId xmlns:a16="http://schemas.microsoft.com/office/drawing/2014/main" id="{F6414401-5EE8-402C-F329-4B33D65C23ED}"/>
              </a:ext>
            </a:extLst>
          </p:cNvPr>
          <p:cNvGrpSpPr/>
          <p:nvPr/>
        </p:nvGrpSpPr>
        <p:grpSpPr>
          <a:xfrm>
            <a:off x="7743893" y="3657653"/>
            <a:ext cx="748800" cy="848880"/>
            <a:chOff x="7743893" y="3657653"/>
            <a:chExt cx="748800" cy="848880"/>
          </a:xfrm>
        </p:grpSpPr>
        <mc:AlternateContent xmlns:mc="http://schemas.openxmlformats.org/markup-compatibility/2006" xmlns:p14="http://schemas.microsoft.com/office/powerpoint/2010/main">
          <mc:Choice Requires="p14">
            <p:contentPart p14:bwMode="auto" r:id="rId12">
              <p14:nvContentPartPr>
                <p14:cNvPr id="10" name="Ink 9">
                  <a:extLst>
                    <a:ext uri="{FF2B5EF4-FFF2-40B4-BE49-F238E27FC236}">
                      <a16:creationId xmlns:a16="http://schemas.microsoft.com/office/drawing/2014/main" id="{F3265B9D-3EE0-BEF6-973C-2F723B91A005}"/>
                    </a:ext>
                  </a:extLst>
                </p14:cNvPr>
                <p14:cNvContentPartPr/>
                <p14:nvPr/>
              </p14:nvContentPartPr>
              <p14:xfrm>
                <a:off x="7743893" y="3657653"/>
                <a:ext cx="221400" cy="300600"/>
              </p14:xfrm>
            </p:contentPart>
          </mc:Choice>
          <mc:Fallback xmlns="">
            <p:pic>
              <p:nvPicPr>
                <p:cNvPr id="10" name="Ink 9">
                  <a:extLst>
                    <a:ext uri="{FF2B5EF4-FFF2-40B4-BE49-F238E27FC236}">
                      <a16:creationId xmlns:a16="http://schemas.microsoft.com/office/drawing/2014/main" id="{F3265B9D-3EE0-BEF6-973C-2F723B91A005}"/>
                    </a:ext>
                  </a:extLst>
                </p:cNvPr>
                <p:cNvPicPr/>
                <p:nvPr/>
              </p:nvPicPr>
              <p:blipFill>
                <a:blip r:embed="rId13"/>
                <a:stretch>
                  <a:fillRect/>
                </a:stretch>
              </p:blipFill>
              <p:spPr>
                <a:xfrm>
                  <a:off x="7735253" y="3648653"/>
                  <a:ext cx="239040" cy="31824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1" name="Ink 10">
                  <a:extLst>
                    <a:ext uri="{FF2B5EF4-FFF2-40B4-BE49-F238E27FC236}">
                      <a16:creationId xmlns:a16="http://schemas.microsoft.com/office/drawing/2014/main" id="{E0143140-AE3A-61C4-7425-9D9DB7546260}"/>
                    </a:ext>
                  </a:extLst>
                </p14:cNvPr>
                <p14:cNvContentPartPr/>
                <p14:nvPr/>
              </p14:nvContentPartPr>
              <p14:xfrm>
                <a:off x="8434373" y="4190813"/>
                <a:ext cx="58320" cy="315720"/>
              </p14:xfrm>
            </p:contentPart>
          </mc:Choice>
          <mc:Fallback xmlns="">
            <p:pic>
              <p:nvPicPr>
                <p:cNvPr id="11" name="Ink 10">
                  <a:extLst>
                    <a:ext uri="{FF2B5EF4-FFF2-40B4-BE49-F238E27FC236}">
                      <a16:creationId xmlns:a16="http://schemas.microsoft.com/office/drawing/2014/main" id="{E0143140-AE3A-61C4-7425-9D9DB7546260}"/>
                    </a:ext>
                  </a:extLst>
                </p:cNvPr>
                <p:cNvPicPr/>
                <p:nvPr/>
              </p:nvPicPr>
              <p:blipFill>
                <a:blip r:embed="rId15"/>
                <a:stretch>
                  <a:fillRect/>
                </a:stretch>
              </p:blipFill>
              <p:spPr>
                <a:xfrm>
                  <a:off x="8425733" y="4182173"/>
                  <a:ext cx="75960" cy="33336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6">
            <p14:nvContentPartPr>
              <p14:cNvPr id="13" name="Ink 12">
                <a:extLst>
                  <a:ext uri="{FF2B5EF4-FFF2-40B4-BE49-F238E27FC236}">
                    <a16:creationId xmlns:a16="http://schemas.microsoft.com/office/drawing/2014/main" id="{10214A51-433C-080B-4F08-3C0DFF5FD4D4}"/>
                  </a:ext>
                </a:extLst>
              </p14:cNvPr>
              <p14:cNvContentPartPr/>
              <p14:nvPr/>
            </p14:nvContentPartPr>
            <p14:xfrm>
              <a:off x="9330053" y="4470173"/>
              <a:ext cx="79920" cy="265320"/>
            </p14:xfrm>
          </p:contentPart>
        </mc:Choice>
        <mc:Fallback xmlns="">
          <p:pic>
            <p:nvPicPr>
              <p:cNvPr id="13" name="Ink 12">
                <a:extLst>
                  <a:ext uri="{FF2B5EF4-FFF2-40B4-BE49-F238E27FC236}">
                    <a16:creationId xmlns:a16="http://schemas.microsoft.com/office/drawing/2014/main" id="{10214A51-433C-080B-4F08-3C0DFF5FD4D4}"/>
                  </a:ext>
                </a:extLst>
              </p:cNvPr>
              <p:cNvPicPr/>
              <p:nvPr/>
            </p:nvPicPr>
            <p:blipFill>
              <a:blip r:embed="rId17"/>
              <a:stretch>
                <a:fillRect/>
              </a:stretch>
            </p:blipFill>
            <p:spPr>
              <a:xfrm>
                <a:off x="9321053" y="4461533"/>
                <a:ext cx="97560" cy="28296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14" name="Ink 13">
                <a:extLst>
                  <a:ext uri="{FF2B5EF4-FFF2-40B4-BE49-F238E27FC236}">
                    <a16:creationId xmlns:a16="http://schemas.microsoft.com/office/drawing/2014/main" id="{40A26598-B62A-E070-2FB7-B409A6E35E53}"/>
                  </a:ext>
                </a:extLst>
              </p14:cNvPr>
              <p14:cNvContentPartPr/>
              <p14:nvPr/>
            </p14:nvContentPartPr>
            <p14:xfrm>
              <a:off x="10134293" y="4309253"/>
              <a:ext cx="77760" cy="298080"/>
            </p14:xfrm>
          </p:contentPart>
        </mc:Choice>
        <mc:Fallback xmlns="">
          <p:pic>
            <p:nvPicPr>
              <p:cNvPr id="14" name="Ink 13">
                <a:extLst>
                  <a:ext uri="{FF2B5EF4-FFF2-40B4-BE49-F238E27FC236}">
                    <a16:creationId xmlns:a16="http://schemas.microsoft.com/office/drawing/2014/main" id="{40A26598-B62A-E070-2FB7-B409A6E35E53}"/>
                  </a:ext>
                </a:extLst>
              </p:cNvPr>
              <p:cNvPicPr/>
              <p:nvPr/>
            </p:nvPicPr>
            <p:blipFill>
              <a:blip r:embed="rId19"/>
              <a:stretch>
                <a:fillRect/>
              </a:stretch>
            </p:blipFill>
            <p:spPr>
              <a:xfrm>
                <a:off x="10125653" y="4300613"/>
                <a:ext cx="95400" cy="31572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16" name="Ink 15">
                <a:extLst>
                  <a:ext uri="{FF2B5EF4-FFF2-40B4-BE49-F238E27FC236}">
                    <a16:creationId xmlns:a16="http://schemas.microsoft.com/office/drawing/2014/main" id="{0E967C6E-B193-3D6D-D3B2-F4AC92833883}"/>
                  </a:ext>
                </a:extLst>
              </p14:cNvPr>
              <p14:cNvContentPartPr/>
              <p14:nvPr/>
            </p14:nvContentPartPr>
            <p14:xfrm>
              <a:off x="11099453" y="3361373"/>
              <a:ext cx="233280" cy="28800"/>
            </p14:xfrm>
          </p:contentPart>
        </mc:Choice>
        <mc:Fallback xmlns="">
          <p:pic>
            <p:nvPicPr>
              <p:cNvPr id="16" name="Ink 15">
                <a:extLst>
                  <a:ext uri="{FF2B5EF4-FFF2-40B4-BE49-F238E27FC236}">
                    <a16:creationId xmlns:a16="http://schemas.microsoft.com/office/drawing/2014/main" id="{0E967C6E-B193-3D6D-D3B2-F4AC92833883}"/>
                  </a:ext>
                </a:extLst>
              </p:cNvPr>
              <p:cNvPicPr/>
              <p:nvPr/>
            </p:nvPicPr>
            <p:blipFill>
              <a:blip r:embed="rId21"/>
              <a:stretch>
                <a:fillRect/>
              </a:stretch>
            </p:blipFill>
            <p:spPr>
              <a:xfrm>
                <a:off x="11090813" y="3352373"/>
                <a:ext cx="250920" cy="4644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17" name="Ink 16">
                <a:extLst>
                  <a:ext uri="{FF2B5EF4-FFF2-40B4-BE49-F238E27FC236}">
                    <a16:creationId xmlns:a16="http://schemas.microsoft.com/office/drawing/2014/main" id="{647E8D30-A437-B111-866B-2F03D715AF99}"/>
                  </a:ext>
                </a:extLst>
              </p14:cNvPr>
              <p14:cNvContentPartPr/>
              <p14:nvPr/>
            </p14:nvContentPartPr>
            <p14:xfrm>
              <a:off x="11226533" y="2404133"/>
              <a:ext cx="212040" cy="59760"/>
            </p14:xfrm>
          </p:contentPart>
        </mc:Choice>
        <mc:Fallback xmlns="">
          <p:pic>
            <p:nvPicPr>
              <p:cNvPr id="17" name="Ink 16">
                <a:extLst>
                  <a:ext uri="{FF2B5EF4-FFF2-40B4-BE49-F238E27FC236}">
                    <a16:creationId xmlns:a16="http://schemas.microsoft.com/office/drawing/2014/main" id="{647E8D30-A437-B111-866B-2F03D715AF99}"/>
                  </a:ext>
                </a:extLst>
              </p:cNvPr>
              <p:cNvPicPr/>
              <p:nvPr/>
            </p:nvPicPr>
            <p:blipFill>
              <a:blip r:embed="rId23"/>
              <a:stretch>
                <a:fillRect/>
              </a:stretch>
            </p:blipFill>
            <p:spPr>
              <a:xfrm>
                <a:off x="11217893" y="2395493"/>
                <a:ext cx="229680" cy="77400"/>
              </a:xfrm>
              <a:prstGeom prst="rect">
                <a:avLst/>
              </a:prstGeom>
            </p:spPr>
          </p:pic>
        </mc:Fallback>
      </mc:AlternateContent>
      <mc:AlternateContent xmlns:mc="http://schemas.openxmlformats.org/markup-compatibility/2006" xmlns:p14="http://schemas.microsoft.com/office/powerpoint/2010/main">
        <mc:Choice Requires="p14">
          <p:contentPart p14:bwMode="auto" r:id="rId24">
            <p14:nvContentPartPr>
              <p14:cNvPr id="19" name="Ink 18">
                <a:extLst>
                  <a:ext uri="{FF2B5EF4-FFF2-40B4-BE49-F238E27FC236}">
                    <a16:creationId xmlns:a16="http://schemas.microsoft.com/office/drawing/2014/main" id="{281A0024-CB5B-0B27-0502-3383034C5F5A}"/>
                  </a:ext>
                </a:extLst>
              </p14:cNvPr>
              <p14:cNvContentPartPr/>
              <p14:nvPr/>
            </p14:nvContentPartPr>
            <p14:xfrm>
              <a:off x="11132213" y="1242773"/>
              <a:ext cx="217440" cy="222120"/>
            </p14:xfrm>
          </p:contentPart>
        </mc:Choice>
        <mc:Fallback xmlns="">
          <p:pic>
            <p:nvPicPr>
              <p:cNvPr id="19" name="Ink 18">
                <a:extLst>
                  <a:ext uri="{FF2B5EF4-FFF2-40B4-BE49-F238E27FC236}">
                    <a16:creationId xmlns:a16="http://schemas.microsoft.com/office/drawing/2014/main" id="{281A0024-CB5B-0B27-0502-3383034C5F5A}"/>
                  </a:ext>
                </a:extLst>
              </p:cNvPr>
              <p:cNvPicPr/>
              <p:nvPr/>
            </p:nvPicPr>
            <p:blipFill>
              <a:blip r:embed="rId25"/>
              <a:stretch>
                <a:fillRect/>
              </a:stretch>
            </p:blipFill>
            <p:spPr>
              <a:xfrm>
                <a:off x="11123213" y="1234133"/>
                <a:ext cx="235080" cy="239760"/>
              </a:xfrm>
              <a:prstGeom prst="rect">
                <a:avLst/>
              </a:prstGeom>
            </p:spPr>
          </p:pic>
        </mc:Fallback>
      </mc:AlternateContent>
      <mc:AlternateContent xmlns:mc="http://schemas.openxmlformats.org/markup-compatibility/2006" xmlns:p14="http://schemas.microsoft.com/office/powerpoint/2010/main">
        <mc:Choice Requires="p14">
          <p:contentPart p14:bwMode="auto" r:id="rId26">
            <p14:nvContentPartPr>
              <p14:cNvPr id="20" name="Ink 19">
                <a:extLst>
                  <a:ext uri="{FF2B5EF4-FFF2-40B4-BE49-F238E27FC236}">
                    <a16:creationId xmlns:a16="http://schemas.microsoft.com/office/drawing/2014/main" id="{A6050583-C86D-0E48-A799-12ACF9B0F982}"/>
                  </a:ext>
                </a:extLst>
              </p14:cNvPr>
              <p14:cNvContentPartPr/>
              <p14:nvPr/>
            </p14:nvContentPartPr>
            <p14:xfrm>
              <a:off x="10480253" y="711053"/>
              <a:ext cx="281160" cy="279720"/>
            </p14:xfrm>
          </p:contentPart>
        </mc:Choice>
        <mc:Fallback xmlns="">
          <p:pic>
            <p:nvPicPr>
              <p:cNvPr id="20" name="Ink 19">
                <a:extLst>
                  <a:ext uri="{FF2B5EF4-FFF2-40B4-BE49-F238E27FC236}">
                    <a16:creationId xmlns:a16="http://schemas.microsoft.com/office/drawing/2014/main" id="{A6050583-C86D-0E48-A799-12ACF9B0F982}"/>
                  </a:ext>
                </a:extLst>
              </p:cNvPr>
              <p:cNvPicPr/>
              <p:nvPr/>
            </p:nvPicPr>
            <p:blipFill>
              <a:blip r:embed="rId27"/>
              <a:stretch>
                <a:fillRect/>
              </a:stretch>
            </p:blipFill>
            <p:spPr>
              <a:xfrm>
                <a:off x="10471253" y="702053"/>
                <a:ext cx="298800" cy="297360"/>
              </a:xfrm>
              <a:prstGeom prst="rect">
                <a:avLst/>
              </a:prstGeom>
            </p:spPr>
          </p:pic>
        </mc:Fallback>
      </mc:AlternateContent>
      <mc:AlternateContent xmlns:mc="http://schemas.openxmlformats.org/markup-compatibility/2006" xmlns:p14="http://schemas.microsoft.com/office/powerpoint/2010/main">
        <mc:Choice Requires="p14">
          <p:contentPart p14:bwMode="auto" r:id="rId28">
            <p14:nvContentPartPr>
              <p14:cNvPr id="21" name="Ink 20">
                <a:extLst>
                  <a:ext uri="{FF2B5EF4-FFF2-40B4-BE49-F238E27FC236}">
                    <a16:creationId xmlns:a16="http://schemas.microsoft.com/office/drawing/2014/main" id="{78AA8785-1AEB-8506-E5EF-FD889B15C5DE}"/>
                  </a:ext>
                </a:extLst>
              </p14:cNvPr>
              <p14:cNvContentPartPr/>
              <p14:nvPr/>
            </p14:nvContentPartPr>
            <p14:xfrm>
              <a:off x="9651533" y="490733"/>
              <a:ext cx="68040" cy="265680"/>
            </p14:xfrm>
          </p:contentPart>
        </mc:Choice>
        <mc:Fallback xmlns="">
          <p:pic>
            <p:nvPicPr>
              <p:cNvPr id="21" name="Ink 20">
                <a:extLst>
                  <a:ext uri="{FF2B5EF4-FFF2-40B4-BE49-F238E27FC236}">
                    <a16:creationId xmlns:a16="http://schemas.microsoft.com/office/drawing/2014/main" id="{78AA8785-1AEB-8506-E5EF-FD889B15C5DE}"/>
                  </a:ext>
                </a:extLst>
              </p:cNvPr>
              <p:cNvPicPr/>
              <p:nvPr/>
            </p:nvPicPr>
            <p:blipFill>
              <a:blip r:embed="rId29"/>
              <a:stretch>
                <a:fillRect/>
              </a:stretch>
            </p:blipFill>
            <p:spPr>
              <a:xfrm>
                <a:off x="9642893" y="482093"/>
                <a:ext cx="85680" cy="283320"/>
              </a:xfrm>
              <a:prstGeom prst="rect">
                <a:avLst/>
              </a:prstGeom>
            </p:spPr>
          </p:pic>
        </mc:Fallback>
      </mc:AlternateContent>
      <mc:AlternateContent xmlns:mc="http://schemas.openxmlformats.org/markup-compatibility/2006" xmlns:p14="http://schemas.microsoft.com/office/powerpoint/2010/main">
        <mc:Choice Requires="p14">
          <p:contentPart p14:bwMode="auto" r:id="rId30">
            <p14:nvContentPartPr>
              <p14:cNvPr id="22" name="Ink 21">
                <a:extLst>
                  <a:ext uri="{FF2B5EF4-FFF2-40B4-BE49-F238E27FC236}">
                    <a16:creationId xmlns:a16="http://schemas.microsoft.com/office/drawing/2014/main" id="{7DE50A00-DF80-8138-F9B9-2713C313A168}"/>
                  </a:ext>
                </a:extLst>
              </p14:cNvPr>
              <p14:cNvContentPartPr/>
              <p14:nvPr/>
            </p14:nvContentPartPr>
            <p14:xfrm>
              <a:off x="8728493" y="465533"/>
              <a:ext cx="9000" cy="298800"/>
            </p14:xfrm>
          </p:contentPart>
        </mc:Choice>
        <mc:Fallback xmlns="">
          <p:pic>
            <p:nvPicPr>
              <p:cNvPr id="22" name="Ink 21">
                <a:extLst>
                  <a:ext uri="{FF2B5EF4-FFF2-40B4-BE49-F238E27FC236}">
                    <a16:creationId xmlns:a16="http://schemas.microsoft.com/office/drawing/2014/main" id="{7DE50A00-DF80-8138-F9B9-2713C313A168}"/>
                  </a:ext>
                </a:extLst>
              </p:cNvPr>
              <p:cNvPicPr/>
              <p:nvPr/>
            </p:nvPicPr>
            <p:blipFill>
              <a:blip r:embed="rId31"/>
              <a:stretch>
                <a:fillRect/>
              </a:stretch>
            </p:blipFill>
            <p:spPr>
              <a:xfrm>
                <a:off x="8719853" y="456533"/>
                <a:ext cx="26640" cy="316440"/>
              </a:xfrm>
              <a:prstGeom prst="rect">
                <a:avLst/>
              </a:prstGeom>
            </p:spPr>
          </p:pic>
        </mc:Fallback>
      </mc:AlternateContent>
      <mc:AlternateContent xmlns:mc="http://schemas.openxmlformats.org/markup-compatibility/2006" xmlns:p14="http://schemas.microsoft.com/office/powerpoint/2010/main">
        <mc:Choice Requires="p14">
          <p:contentPart p14:bwMode="auto" r:id="rId32">
            <p14:nvContentPartPr>
              <p14:cNvPr id="23" name="Ink 22">
                <a:extLst>
                  <a:ext uri="{FF2B5EF4-FFF2-40B4-BE49-F238E27FC236}">
                    <a16:creationId xmlns:a16="http://schemas.microsoft.com/office/drawing/2014/main" id="{23BDEE30-94E2-66BE-13CD-720C29826FB7}"/>
                  </a:ext>
                </a:extLst>
              </p14:cNvPr>
              <p14:cNvContentPartPr/>
              <p14:nvPr/>
            </p14:nvContentPartPr>
            <p14:xfrm>
              <a:off x="8026133" y="973493"/>
              <a:ext cx="151200" cy="124200"/>
            </p14:xfrm>
          </p:contentPart>
        </mc:Choice>
        <mc:Fallback xmlns="">
          <p:pic>
            <p:nvPicPr>
              <p:cNvPr id="23" name="Ink 22">
                <a:extLst>
                  <a:ext uri="{FF2B5EF4-FFF2-40B4-BE49-F238E27FC236}">
                    <a16:creationId xmlns:a16="http://schemas.microsoft.com/office/drawing/2014/main" id="{23BDEE30-94E2-66BE-13CD-720C29826FB7}"/>
                  </a:ext>
                </a:extLst>
              </p:cNvPr>
              <p:cNvPicPr/>
              <p:nvPr/>
            </p:nvPicPr>
            <p:blipFill>
              <a:blip r:embed="rId33"/>
              <a:stretch>
                <a:fillRect/>
              </a:stretch>
            </p:blipFill>
            <p:spPr>
              <a:xfrm>
                <a:off x="8017493" y="964493"/>
                <a:ext cx="168840" cy="141840"/>
              </a:xfrm>
              <a:prstGeom prst="rect">
                <a:avLst/>
              </a:prstGeom>
            </p:spPr>
          </p:pic>
        </mc:Fallback>
      </mc:AlternateContent>
      <mc:AlternateContent xmlns:mc="http://schemas.openxmlformats.org/markup-compatibility/2006" xmlns:p14="http://schemas.microsoft.com/office/powerpoint/2010/main">
        <mc:Choice Requires="p14">
          <p:contentPart p14:bwMode="auto" r:id="rId34">
            <p14:nvContentPartPr>
              <p14:cNvPr id="24" name="Ink 23">
                <a:extLst>
                  <a:ext uri="{FF2B5EF4-FFF2-40B4-BE49-F238E27FC236}">
                    <a16:creationId xmlns:a16="http://schemas.microsoft.com/office/drawing/2014/main" id="{8977DDCB-3FC3-E136-FCA9-21EC2E0EEEF7}"/>
                  </a:ext>
                </a:extLst>
              </p14:cNvPr>
              <p14:cNvContentPartPr/>
              <p14:nvPr/>
            </p14:nvContentPartPr>
            <p14:xfrm>
              <a:off x="10794893" y="4106213"/>
              <a:ext cx="264960" cy="141480"/>
            </p14:xfrm>
          </p:contentPart>
        </mc:Choice>
        <mc:Fallback xmlns="">
          <p:pic>
            <p:nvPicPr>
              <p:cNvPr id="24" name="Ink 23">
                <a:extLst>
                  <a:ext uri="{FF2B5EF4-FFF2-40B4-BE49-F238E27FC236}">
                    <a16:creationId xmlns:a16="http://schemas.microsoft.com/office/drawing/2014/main" id="{8977DDCB-3FC3-E136-FCA9-21EC2E0EEEF7}"/>
                  </a:ext>
                </a:extLst>
              </p:cNvPr>
              <p:cNvPicPr/>
              <p:nvPr/>
            </p:nvPicPr>
            <p:blipFill>
              <a:blip r:embed="rId35"/>
              <a:stretch>
                <a:fillRect/>
              </a:stretch>
            </p:blipFill>
            <p:spPr>
              <a:xfrm>
                <a:off x="10786253" y="4097213"/>
                <a:ext cx="282600" cy="159120"/>
              </a:xfrm>
              <a:prstGeom prst="rect">
                <a:avLst/>
              </a:prstGeom>
            </p:spPr>
          </p:pic>
        </mc:Fallback>
      </mc:AlternateContent>
      <mc:AlternateContent xmlns:mc="http://schemas.openxmlformats.org/markup-compatibility/2006" xmlns:p14="http://schemas.microsoft.com/office/powerpoint/2010/main">
        <mc:Choice Requires="p14">
          <p:contentPart p14:bwMode="auto" r:id="rId36">
            <p14:nvContentPartPr>
              <p14:cNvPr id="25" name="Ink 24">
                <a:extLst>
                  <a:ext uri="{FF2B5EF4-FFF2-40B4-BE49-F238E27FC236}">
                    <a16:creationId xmlns:a16="http://schemas.microsoft.com/office/drawing/2014/main" id="{51FA464D-5662-FD2F-C933-D74760C72E44}"/>
                  </a:ext>
                </a:extLst>
              </p14:cNvPr>
              <p14:cNvContentPartPr/>
              <p14:nvPr/>
            </p14:nvContentPartPr>
            <p14:xfrm>
              <a:off x="4029773" y="2049893"/>
              <a:ext cx="2477520" cy="1929600"/>
            </p14:xfrm>
          </p:contentPart>
        </mc:Choice>
        <mc:Fallback xmlns="">
          <p:pic>
            <p:nvPicPr>
              <p:cNvPr id="25" name="Ink 24">
                <a:extLst>
                  <a:ext uri="{FF2B5EF4-FFF2-40B4-BE49-F238E27FC236}">
                    <a16:creationId xmlns:a16="http://schemas.microsoft.com/office/drawing/2014/main" id="{51FA464D-5662-FD2F-C933-D74760C72E44}"/>
                  </a:ext>
                </a:extLst>
              </p:cNvPr>
              <p:cNvPicPr/>
              <p:nvPr/>
            </p:nvPicPr>
            <p:blipFill>
              <a:blip r:embed="rId37"/>
              <a:stretch>
                <a:fillRect/>
              </a:stretch>
            </p:blipFill>
            <p:spPr>
              <a:xfrm>
                <a:off x="4020773" y="2040891"/>
                <a:ext cx="2495160" cy="1947243"/>
              </a:xfrm>
              <a:prstGeom prst="rect">
                <a:avLst/>
              </a:prstGeom>
            </p:spPr>
          </p:pic>
        </mc:Fallback>
      </mc:AlternateContent>
      <mc:AlternateContent xmlns:mc="http://schemas.openxmlformats.org/markup-compatibility/2006" xmlns:p14="http://schemas.microsoft.com/office/powerpoint/2010/main">
        <mc:Choice Requires="p14">
          <p:contentPart p14:bwMode="auto" r:id="rId38">
            <p14:nvContentPartPr>
              <p14:cNvPr id="26" name="Ink 25">
                <a:extLst>
                  <a:ext uri="{FF2B5EF4-FFF2-40B4-BE49-F238E27FC236}">
                    <a16:creationId xmlns:a16="http://schemas.microsoft.com/office/drawing/2014/main" id="{D0930718-242D-F165-9F90-1C6874AF5AE8}"/>
                  </a:ext>
                </a:extLst>
              </p14:cNvPr>
              <p14:cNvContentPartPr/>
              <p14:nvPr/>
            </p14:nvContentPartPr>
            <p14:xfrm>
              <a:off x="3009533" y="3979133"/>
              <a:ext cx="1077480" cy="811800"/>
            </p14:xfrm>
          </p:contentPart>
        </mc:Choice>
        <mc:Fallback xmlns="">
          <p:pic>
            <p:nvPicPr>
              <p:cNvPr id="26" name="Ink 25">
                <a:extLst>
                  <a:ext uri="{FF2B5EF4-FFF2-40B4-BE49-F238E27FC236}">
                    <a16:creationId xmlns:a16="http://schemas.microsoft.com/office/drawing/2014/main" id="{D0930718-242D-F165-9F90-1C6874AF5AE8}"/>
                  </a:ext>
                </a:extLst>
              </p:cNvPr>
              <p:cNvPicPr/>
              <p:nvPr/>
            </p:nvPicPr>
            <p:blipFill>
              <a:blip r:embed="rId39"/>
              <a:stretch>
                <a:fillRect/>
              </a:stretch>
            </p:blipFill>
            <p:spPr>
              <a:xfrm>
                <a:off x="3000533" y="3970133"/>
                <a:ext cx="1095120" cy="829440"/>
              </a:xfrm>
              <a:prstGeom prst="rect">
                <a:avLst/>
              </a:prstGeom>
            </p:spPr>
          </p:pic>
        </mc:Fallback>
      </mc:AlternateContent>
      <p:sp>
        <p:nvSpPr>
          <p:cNvPr id="29" name="TextBox 28">
            <a:extLst>
              <a:ext uri="{FF2B5EF4-FFF2-40B4-BE49-F238E27FC236}">
                <a16:creationId xmlns:a16="http://schemas.microsoft.com/office/drawing/2014/main" id="{9081E5F9-5D27-3A63-0EAF-399B2D3E44AE}"/>
              </a:ext>
            </a:extLst>
          </p:cNvPr>
          <p:cNvSpPr txBox="1"/>
          <p:nvPr/>
        </p:nvSpPr>
        <p:spPr>
          <a:xfrm>
            <a:off x="8492693" y="2255693"/>
            <a:ext cx="1828174" cy="523220"/>
          </a:xfrm>
          <a:prstGeom prst="rect">
            <a:avLst/>
          </a:prstGeom>
          <a:noFill/>
        </p:spPr>
        <p:txBody>
          <a:bodyPr wrap="square" rtlCol="0">
            <a:spAutoFit/>
          </a:bodyPr>
          <a:lstStyle/>
          <a:p>
            <a:pPr algn="ctr"/>
            <a:r>
              <a:rPr lang="en-GB" sz="2800" dirty="0"/>
              <a:t>HEAVEN</a:t>
            </a:r>
          </a:p>
        </p:txBody>
      </p:sp>
      <p:sp>
        <p:nvSpPr>
          <p:cNvPr id="4" name="Slide Number Placeholder 3">
            <a:extLst>
              <a:ext uri="{FF2B5EF4-FFF2-40B4-BE49-F238E27FC236}">
                <a16:creationId xmlns:a16="http://schemas.microsoft.com/office/drawing/2014/main" id="{D539333F-1552-114C-788F-94BD6BA99C3C}"/>
              </a:ext>
            </a:extLst>
          </p:cNvPr>
          <p:cNvSpPr>
            <a:spLocks noGrp="1"/>
          </p:cNvSpPr>
          <p:nvPr>
            <p:ph type="sldNum" sz="quarter" idx="12"/>
          </p:nvPr>
        </p:nvSpPr>
        <p:spPr/>
        <p:txBody>
          <a:bodyPr/>
          <a:lstStyle/>
          <a:p>
            <a:fld id="{4FAB73BC-B049-4115-A692-8D63A059BFB8}" type="slidenum">
              <a:rPr lang="en-US" smtClean="0"/>
              <a:pPr/>
              <a:t>3</a:t>
            </a:fld>
            <a:endParaRPr lang="en-US" dirty="0"/>
          </a:p>
        </p:txBody>
      </p:sp>
    </p:spTree>
    <p:extLst>
      <p:ext uri="{BB962C8B-B14F-4D97-AF65-F5344CB8AC3E}">
        <p14:creationId xmlns:p14="http://schemas.microsoft.com/office/powerpoint/2010/main" val="25214286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PART 2: VICTORY OVER SIN</a:t>
            </a:r>
          </a:p>
        </p:txBody>
      </p:sp>
      <p:sp>
        <p:nvSpPr>
          <p:cNvPr id="4" name="Text Placeholder 2">
            <a:extLst>
              <a:ext uri="{FF2B5EF4-FFF2-40B4-BE49-F238E27FC236}">
                <a16:creationId xmlns:a16="http://schemas.microsoft.com/office/drawing/2014/main" id="{7AAD6278-A6B0-F83F-D80B-F51072A01DAD}"/>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endParaRPr lang="en-GB" sz="4400" dirty="0"/>
          </a:p>
        </p:txBody>
      </p:sp>
      <p:sp>
        <p:nvSpPr>
          <p:cNvPr id="5" name="Slide Number Placeholder 4">
            <a:extLst>
              <a:ext uri="{FF2B5EF4-FFF2-40B4-BE49-F238E27FC236}">
                <a16:creationId xmlns:a16="http://schemas.microsoft.com/office/drawing/2014/main" id="{D570E9E6-3B1D-161F-833A-DC0243783ACA}"/>
              </a:ext>
            </a:extLst>
          </p:cNvPr>
          <p:cNvSpPr>
            <a:spLocks noGrp="1"/>
          </p:cNvSpPr>
          <p:nvPr>
            <p:ph type="sldNum" sz="quarter" idx="12"/>
          </p:nvPr>
        </p:nvSpPr>
        <p:spPr/>
        <p:txBody>
          <a:bodyPr/>
          <a:lstStyle/>
          <a:p>
            <a:fld id="{4FAB73BC-B049-4115-A692-8D63A059BFB8}" type="slidenum">
              <a:rPr lang="en-US" smtClean="0"/>
              <a:pPr/>
              <a:t>30</a:t>
            </a:fld>
            <a:endParaRPr lang="en-US" dirty="0"/>
          </a:p>
        </p:txBody>
      </p:sp>
    </p:spTree>
    <p:extLst>
      <p:ext uri="{BB962C8B-B14F-4D97-AF65-F5344CB8AC3E}">
        <p14:creationId xmlns:p14="http://schemas.microsoft.com/office/powerpoint/2010/main" val="4540367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INNOCENCE AND RIGHTEOUSNESS</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31</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An INNOCENT person has not committed a sin</a:t>
            </a:r>
          </a:p>
          <a:p>
            <a:r>
              <a:rPr lang="en-GB" sz="1000" dirty="0"/>
              <a:t> </a:t>
            </a:r>
          </a:p>
          <a:p>
            <a:r>
              <a:rPr lang="en-GB" sz="4400" dirty="0"/>
              <a:t>A RIGHTEOUS person successfully overcame temptations to sin</a:t>
            </a:r>
          </a:p>
        </p:txBody>
      </p:sp>
    </p:spTree>
    <p:extLst>
      <p:ext uri="{BB962C8B-B14F-4D97-AF65-F5344CB8AC3E}">
        <p14:creationId xmlns:p14="http://schemas.microsoft.com/office/powerpoint/2010/main" val="19785970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JESUS, A RIGHTEOUS SACRIFICE</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32</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Jesus is more than an innocent sacrifice for our sins. </a:t>
            </a:r>
          </a:p>
          <a:p>
            <a:r>
              <a:rPr lang="en-GB" sz="4400" dirty="0"/>
              <a:t>He is proven to be righteous.</a:t>
            </a:r>
          </a:p>
        </p:txBody>
      </p:sp>
    </p:spTree>
    <p:extLst>
      <p:ext uri="{BB962C8B-B14F-4D97-AF65-F5344CB8AC3E}">
        <p14:creationId xmlns:p14="http://schemas.microsoft.com/office/powerpoint/2010/main" val="25041004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JESUS WAS TEMPTED MANY TIMES</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Luke 4:2; Luke 20:19-26; Luke 22:39-46</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33</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marL="571500" indent="-571500">
              <a:buFont typeface="Arial" panose="020B0604020202020204" pitchFamily="34" charset="0"/>
              <a:buChar char="•"/>
            </a:pPr>
            <a:r>
              <a:rPr lang="en-GB" sz="4400" dirty="0"/>
              <a:t>40 days by the Devil</a:t>
            </a:r>
          </a:p>
          <a:p>
            <a:pPr marL="571500" indent="-571500">
              <a:buFont typeface="Arial" panose="020B0604020202020204" pitchFamily="34" charset="0"/>
              <a:buChar char="•"/>
            </a:pPr>
            <a:r>
              <a:rPr lang="en-GB" sz="4400" dirty="0"/>
              <a:t>Pharisees and Sadducees</a:t>
            </a:r>
          </a:p>
          <a:p>
            <a:pPr marL="571500" indent="-571500">
              <a:buFont typeface="Arial" panose="020B0604020202020204" pitchFamily="34" charset="0"/>
              <a:buChar char="•"/>
            </a:pPr>
            <a:r>
              <a:rPr lang="en-GB" sz="4400" dirty="0"/>
              <a:t>Garden of Gethsemane</a:t>
            </a:r>
          </a:p>
        </p:txBody>
      </p:sp>
    </p:spTree>
    <p:extLst>
      <p:ext uri="{BB962C8B-B14F-4D97-AF65-F5344CB8AC3E}">
        <p14:creationId xmlns:p14="http://schemas.microsoft.com/office/powerpoint/2010/main" val="7745094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JESUS NEVER SINNED</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Hebrews 4:15</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34</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(Jesus)…has been tempted in every way,</a:t>
            </a:r>
          </a:p>
          <a:p>
            <a:r>
              <a:rPr lang="en-GB" sz="4400" dirty="0"/>
              <a:t>just as we are—yet he did not sin</a:t>
            </a:r>
          </a:p>
        </p:txBody>
      </p:sp>
    </p:spTree>
    <p:extLst>
      <p:ext uri="{BB962C8B-B14F-4D97-AF65-F5344CB8AC3E}">
        <p14:creationId xmlns:p14="http://schemas.microsoft.com/office/powerpoint/2010/main" val="33229223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JESUS WAS VICTORIOUS</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Revelation 3:21</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35</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To the one who is victorious, I will give the right to sit with me on my throne, just as I was victorious and sat down with my Father on his throne.</a:t>
            </a:r>
          </a:p>
        </p:txBody>
      </p:sp>
    </p:spTree>
    <p:extLst>
      <p:ext uri="{BB962C8B-B14F-4D97-AF65-F5344CB8AC3E}">
        <p14:creationId xmlns:p14="http://schemas.microsoft.com/office/powerpoint/2010/main" val="42843162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3" y="385591"/>
            <a:ext cx="11113367" cy="881349"/>
          </a:xfrm>
        </p:spPr>
        <p:txBody>
          <a:bodyPr>
            <a:normAutofit/>
          </a:bodyPr>
          <a:lstStyle/>
          <a:p>
            <a:r>
              <a:rPr lang="en-GB" sz="6000" dirty="0"/>
              <a:t>JESUS WAS RAISED FROM THE DEAD</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2 Timothy 2:8</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36</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Remember Jesus Christ, raised from the dead,</a:t>
            </a:r>
          </a:p>
          <a:p>
            <a:r>
              <a:rPr lang="en-GB" sz="4400" dirty="0"/>
              <a:t>descended from David. This is my gospel…</a:t>
            </a:r>
          </a:p>
        </p:txBody>
      </p:sp>
    </p:spTree>
    <p:extLst>
      <p:ext uri="{BB962C8B-B14F-4D97-AF65-F5344CB8AC3E}">
        <p14:creationId xmlns:p14="http://schemas.microsoft.com/office/powerpoint/2010/main" val="26685087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OUR BENEFIT</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(See Ephesians 1:7; Philippians 3:9)</a:t>
            </a:r>
          </a:p>
          <a:p>
            <a:endParaRPr lang="en-GB" sz="4400" dirty="0"/>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37</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lnSpcReduction="10000"/>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When we make Jesus an atonement for our sins, God sees us as FORGIVEN and RIGHTEOUS</a:t>
            </a:r>
          </a:p>
          <a:p>
            <a:r>
              <a:rPr lang="en-GB" sz="1000" dirty="0"/>
              <a:t> </a:t>
            </a:r>
            <a:br>
              <a:rPr lang="en-GB" sz="4400" dirty="0"/>
            </a:br>
            <a:r>
              <a:rPr lang="en-GB" sz="4400" dirty="0"/>
              <a:t>All our sins have been washed away and it is as if we overcame all temptations to sin</a:t>
            </a:r>
          </a:p>
        </p:txBody>
      </p:sp>
    </p:spTree>
    <p:extLst>
      <p:ext uri="{BB962C8B-B14F-4D97-AF65-F5344CB8AC3E}">
        <p14:creationId xmlns:p14="http://schemas.microsoft.com/office/powerpoint/2010/main" val="19208813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WE ARE RECONCILED TO GOD</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2 Corinthians 5:18</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38</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All this is from God, who reconciled us </a:t>
            </a:r>
          </a:p>
          <a:p>
            <a:r>
              <a:rPr lang="en-GB" sz="4400" dirty="0"/>
              <a:t>to himself through Christ and gave us the </a:t>
            </a:r>
          </a:p>
          <a:p>
            <a:r>
              <a:rPr lang="en-GB" sz="4400" dirty="0"/>
              <a:t>ministry of reconciliation</a:t>
            </a:r>
          </a:p>
        </p:txBody>
      </p:sp>
    </p:spTree>
    <p:extLst>
      <p:ext uri="{BB962C8B-B14F-4D97-AF65-F5344CB8AC3E}">
        <p14:creationId xmlns:p14="http://schemas.microsoft.com/office/powerpoint/2010/main" val="39789004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WE DON’T HAVE TO SIN</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Romans 6:6</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39</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For we know that our old self was crucified with him so that the body ruled by sin might be done away with, that we should no longer be slaves to sin</a:t>
            </a:r>
          </a:p>
        </p:txBody>
      </p:sp>
    </p:spTree>
    <p:extLst>
      <p:ext uri="{BB962C8B-B14F-4D97-AF65-F5344CB8AC3E}">
        <p14:creationId xmlns:p14="http://schemas.microsoft.com/office/powerpoint/2010/main" val="17387642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OUR PROBLEM</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33613" y="5686138"/>
            <a:ext cx="10650667" cy="977463"/>
          </a:xfrm>
        </p:spPr>
        <p:txBody>
          <a:bodyPr>
            <a:normAutofit/>
          </a:bodyPr>
          <a:lstStyle/>
          <a:p>
            <a:r>
              <a:rPr lang="en-GB" sz="4400" dirty="0"/>
              <a:t>We can’t get anywhere near Him</a:t>
            </a:r>
          </a:p>
        </p:txBody>
      </p:sp>
      <mc:AlternateContent xmlns:mc="http://schemas.openxmlformats.org/markup-compatibility/2006" xmlns:p14="http://schemas.microsoft.com/office/powerpoint/2010/main">
        <mc:Choice Requires="p14">
          <p:contentPart p14:bwMode="auto" r:id="rId3">
            <p14:nvContentPartPr>
              <p14:cNvPr id="6" name="Ink 5">
                <a:extLst>
                  <a:ext uri="{FF2B5EF4-FFF2-40B4-BE49-F238E27FC236}">
                    <a16:creationId xmlns:a16="http://schemas.microsoft.com/office/drawing/2014/main" id="{99A9724C-5D6A-A90C-6E30-B47F665B5CA9}"/>
                  </a:ext>
                </a:extLst>
              </p14:cNvPr>
              <p14:cNvContentPartPr/>
              <p14:nvPr/>
            </p14:nvContentPartPr>
            <p14:xfrm>
              <a:off x="5791200" y="135465"/>
              <a:ext cx="5976000" cy="5256000"/>
            </p14:xfrm>
          </p:contentPart>
        </mc:Choice>
        <mc:Fallback xmlns="">
          <p:pic>
            <p:nvPicPr>
              <p:cNvPr id="6" name="Ink 5">
                <a:extLst>
                  <a:ext uri="{FF2B5EF4-FFF2-40B4-BE49-F238E27FC236}">
                    <a16:creationId xmlns:a16="http://schemas.microsoft.com/office/drawing/2014/main" id="{99A9724C-5D6A-A90C-6E30-B47F665B5CA9}"/>
                  </a:ext>
                </a:extLst>
              </p:cNvPr>
              <p:cNvPicPr/>
              <p:nvPr/>
            </p:nvPicPr>
            <p:blipFill>
              <a:blip r:embed="rId4"/>
              <a:stretch>
                <a:fillRect/>
              </a:stretch>
            </p:blipFill>
            <p:spPr>
              <a:xfrm>
                <a:off x="5782199" y="126464"/>
                <a:ext cx="5993641" cy="5273641"/>
              </a:xfrm>
              <a:prstGeom prst="rect">
                <a:avLst/>
              </a:prstGeom>
            </p:spPr>
          </p:pic>
        </mc:Fallback>
      </mc:AlternateContent>
      <p:sp>
        <p:nvSpPr>
          <p:cNvPr id="29" name="TextBox 28">
            <a:extLst>
              <a:ext uri="{FF2B5EF4-FFF2-40B4-BE49-F238E27FC236}">
                <a16:creationId xmlns:a16="http://schemas.microsoft.com/office/drawing/2014/main" id="{9081E5F9-5D27-3A63-0EAF-399B2D3E44AE}"/>
              </a:ext>
            </a:extLst>
          </p:cNvPr>
          <p:cNvSpPr txBox="1"/>
          <p:nvPr/>
        </p:nvSpPr>
        <p:spPr>
          <a:xfrm>
            <a:off x="7273102" y="2118945"/>
            <a:ext cx="3121567" cy="1015663"/>
          </a:xfrm>
          <a:prstGeom prst="rect">
            <a:avLst/>
          </a:prstGeom>
          <a:noFill/>
        </p:spPr>
        <p:txBody>
          <a:bodyPr wrap="square" rtlCol="0">
            <a:spAutoFit/>
          </a:bodyPr>
          <a:lstStyle/>
          <a:p>
            <a:pPr algn="ctr"/>
            <a:r>
              <a:rPr lang="en-GB" sz="6000" dirty="0"/>
              <a:t>HEAVEN</a:t>
            </a:r>
          </a:p>
        </p:txBody>
      </p:sp>
      <mc:AlternateContent xmlns:mc="http://schemas.openxmlformats.org/markup-compatibility/2006" xmlns:p14="http://schemas.microsoft.com/office/powerpoint/2010/main">
        <mc:Choice Requires="p14">
          <p:contentPart p14:bwMode="auto" r:id="rId5">
            <p14:nvContentPartPr>
              <p14:cNvPr id="18" name="Ink 17">
                <a:extLst>
                  <a:ext uri="{FF2B5EF4-FFF2-40B4-BE49-F238E27FC236}">
                    <a16:creationId xmlns:a16="http://schemas.microsoft.com/office/drawing/2014/main" id="{FCB59793-12D6-4759-DDFB-B4DA42E5C1A9}"/>
                  </a:ext>
                </a:extLst>
              </p14:cNvPr>
              <p14:cNvContentPartPr/>
              <p14:nvPr/>
            </p14:nvContentPartPr>
            <p14:xfrm>
              <a:off x="4082333" y="4097933"/>
              <a:ext cx="1700640" cy="792720"/>
            </p14:xfrm>
          </p:contentPart>
        </mc:Choice>
        <mc:Fallback xmlns="">
          <p:pic>
            <p:nvPicPr>
              <p:cNvPr id="18" name="Ink 17">
                <a:extLst>
                  <a:ext uri="{FF2B5EF4-FFF2-40B4-BE49-F238E27FC236}">
                    <a16:creationId xmlns:a16="http://schemas.microsoft.com/office/drawing/2014/main" id="{FCB59793-12D6-4759-DDFB-B4DA42E5C1A9}"/>
                  </a:ext>
                </a:extLst>
              </p:cNvPr>
              <p:cNvPicPr/>
              <p:nvPr/>
            </p:nvPicPr>
            <p:blipFill>
              <a:blip r:embed="rId6"/>
              <a:stretch>
                <a:fillRect/>
              </a:stretch>
            </p:blipFill>
            <p:spPr>
              <a:xfrm>
                <a:off x="4073333" y="4088933"/>
                <a:ext cx="1718280" cy="81036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27" name="Ink 26">
                <a:extLst>
                  <a:ext uri="{FF2B5EF4-FFF2-40B4-BE49-F238E27FC236}">
                    <a16:creationId xmlns:a16="http://schemas.microsoft.com/office/drawing/2014/main" id="{A69B3739-5737-BBC9-9CBD-C008C210462E}"/>
                  </a:ext>
                </a:extLst>
              </p14:cNvPr>
              <p14:cNvContentPartPr/>
              <p14:nvPr/>
            </p14:nvContentPartPr>
            <p14:xfrm>
              <a:off x="3741773" y="1362653"/>
              <a:ext cx="1778760" cy="128160"/>
            </p14:xfrm>
          </p:contentPart>
        </mc:Choice>
        <mc:Fallback xmlns="">
          <p:pic>
            <p:nvPicPr>
              <p:cNvPr id="27" name="Ink 26">
                <a:extLst>
                  <a:ext uri="{FF2B5EF4-FFF2-40B4-BE49-F238E27FC236}">
                    <a16:creationId xmlns:a16="http://schemas.microsoft.com/office/drawing/2014/main" id="{A69B3739-5737-BBC9-9CBD-C008C210462E}"/>
                  </a:ext>
                </a:extLst>
              </p:cNvPr>
              <p:cNvPicPr/>
              <p:nvPr/>
            </p:nvPicPr>
            <p:blipFill>
              <a:blip r:embed="rId8"/>
              <a:stretch>
                <a:fillRect/>
              </a:stretch>
            </p:blipFill>
            <p:spPr>
              <a:xfrm>
                <a:off x="3733133" y="1353653"/>
                <a:ext cx="1796400" cy="1458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28" name="Ink 27">
                <a:extLst>
                  <a:ext uri="{FF2B5EF4-FFF2-40B4-BE49-F238E27FC236}">
                    <a16:creationId xmlns:a16="http://schemas.microsoft.com/office/drawing/2014/main" id="{B61FEF12-72C2-FE81-B171-ABFA35CAAA86}"/>
                  </a:ext>
                </a:extLst>
              </p14:cNvPr>
              <p14:cNvContentPartPr/>
              <p14:nvPr/>
            </p14:nvContentPartPr>
            <p14:xfrm>
              <a:off x="5787293" y="235133"/>
              <a:ext cx="613800" cy="374760"/>
            </p14:xfrm>
          </p:contentPart>
        </mc:Choice>
        <mc:Fallback xmlns="">
          <p:pic>
            <p:nvPicPr>
              <p:cNvPr id="28" name="Ink 27">
                <a:extLst>
                  <a:ext uri="{FF2B5EF4-FFF2-40B4-BE49-F238E27FC236}">
                    <a16:creationId xmlns:a16="http://schemas.microsoft.com/office/drawing/2014/main" id="{B61FEF12-72C2-FE81-B171-ABFA35CAAA86}"/>
                  </a:ext>
                </a:extLst>
              </p:cNvPr>
              <p:cNvPicPr/>
              <p:nvPr/>
            </p:nvPicPr>
            <p:blipFill>
              <a:blip r:embed="rId10"/>
              <a:stretch>
                <a:fillRect/>
              </a:stretch>
            </p:blipFill>
            <p:spPr>
              <a:xfrm>
                <a:off x="5778653" y="226493"/>
                <a:ext cx="631440" cy="3924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30" name="Ink 29">
                <a:extLst>
                  <a:ext uri="{FF2B5EF4-FFF2-40B4-BE49-F238E27FC236}">
                    <a16:creationId xmlns:a16="http://schemas.microsoft.com/office/drawing/2014/main" id="{F919B16F-387E-683B-D3E0-1AA04A50107A}"/>
                  </a:ext>
                </a:extLst>
              </p14:cNvPr>
              <p14:cNvContentPartPr/>
              <p14:nvPr/>
            </p14:nvContentPartPr>
            <p14:xfrm>
              <a:off x="10557653" y="155213"/>
              <a:ext cx="181440" cy="166680"/>
            </p14:xfrm>
          </p:contentPart>
        </mc:Choice>
        <mc:Fallback xmlns="">
          <p:pic>
            <p:nvPicPr>
              <p:cNvPr id="30" name="Ink 29">
                <a:extLst>
                  <a:ext uri="{FF2B5EF4-FFF2-40B4-BE49-F238E27FC236}">
                    <a16:creationId xmlns:a16="http://schemas.microsoft.com/office/drawing/2014/main" id="{F919B16F-387E-683B-D3E0-1AA04A50107A}"/>
                  </a:ext>
                </a:extLst>
              </p:cNvPr>
              <p:cNvPicPr/>
              <p:nvPr/>
            </p:nvPicPr>
            <p:blipFill>
              <a:blip r:embed="rId12"/>
              <a:stretch>
                <a:fillRect/>
              </a:stretch>
            </p:blipFill>
            <p:spPr>
              <a:xfrm>
                <a:off x="10549013" y="146213"/>
                <a:ext cx="199080" cy="18432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31" name="Ink 30">
                <a:extLst>
                  <a:ext uri="{FF2B5EF4-FFF2-40B4-BE49-F238E27FC236}">
                    <a16:creationId xmlns:a16="http://schemas.microsoft.com/office/drawing/2014/main" id="{448196CE-66EE-03EA-CF42-528771B4811E}"/>
                  </a:ext>
                </a:extLst>
              </p14:cNvPr>
              <p14:cNvContentPartPr/>
              <p14:nvPr/>
            </p14:nvContentPartPr>
            <p14:xfrm>
              <a:off x="11785253" y="2368133"/>
              <a:ext cx="354960" cy="129960"/>
            </p14:xfrm>
          </p:contentPart>
        </mc:Choice>
        <mc:Fallback xmlns="">
          <p:pic>
            <p:nvPicPr>
              <p:cNvPr id="31" name="Ink 30">
                <a:extLst>
                  <a:ext uri="{FF2B5EF4-FFF2-40B4-BE49-F238E27FC236}">
                    <a16:creationId xmlns:a16="http://schemas.microsoft.com/office/drawing/2014/main" id="{448196CE-66EE-03EA-CF42-528771B4811E}"/>
                  </a:ext>
                </a:extLst>
              </p:cNvPr>
              <p:cNvPicPr/>
              <p:nvPr/>
            </p:nvPicPr>
            <p:blipFill>
              <a:blip r:embed="rId14"/>
              <a:stretch>
                <a:fillRect/>
              </a:stretch>
            </p:blipFill>
            <p:spPr>
              <a:xfrm>
                <a:off x="11776613" y="2359133"/>
                <a:ext cx="372600" cy="14760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32" name="Ink 31">
                <a:extLst>
                  <a:ext uri="{FF2B5EF4-FFF2-40B4-BE49-F238E27FC236}">
                    <a16:creationId xmlns:a16="http://schemas.microsoft.com/office/drawing/2014/main" id="{E5E49530-40A3-128D-6DEA-5405C964E624}"/>
                  </a:ext>
                </a:extLst>
              </p14:cNvPr>
              <p14:cNvContentPartPr/>
              <p14:nvPr/>
            </p14:nvContentPartPr>
            <p14:xfrm>
              <a:off x="11776973" y="4275413"/>
              <a:ext cx="273240" cy="231840"/>
            </p14:xfrm>
          </p:contentPart>
        </mc:Choice>
        <mc:Fallback xmlns="">
          <p:pic>
            <p:nvPicPr>
              <p:cNvPr id="32" name="Ink 31">
                <a:extLst>
                  <a:ext uri="{FF2B5EF4-FFF2-40B4-BE49-F238E27FC236}">
                    <a16:creationId xmlns:a16="http://schemas.microsoft.com/office/drawing/2014/main" id="{E5E49530-40A3-128D-6DEA-5405C964E624}"/>
                  </a:ext>
                </a:extLst>
              </p:cNvPr>
              <p:cNvPicPr/>
              <p:nvPr/>
            </p:nvPicPr>
            <p:blipFill>
              <a:blip r:embed="rId16"/>
              <a:stretch>
                <a:fillRect/>
              </a:stretch>
            </p:blipFill>
            <p:spPr>
              <a:xfrm>
                <a:off x="11768333" y="4266773"/>
                <a:ext cx="290880" cy="249480"/>
              </a:xfrm>
              <a:prstGeom prst="rect">
                <a:avLst/>
              </a:prstGeom>
            </p:spPr>
          </p:pic>
        </mc:Fallback>
      </mc:AlternateContent>
      <p:grpSp>
        <p:nvGrpSpPr>
          <p:cNvPr id="35" name="Group 34">
            <a:extLst>
              <a:ext uri="{FF2B5EF4-FFF2-40B4-BE49-F238E27FC236}">
                <a16:creationId xmlns:a16="http://schemas.microsoft.com/office/drawing/2014/main" id="{B78F2433-F4C6-EFDC-D0F1-BF95C116DC1D}"/>
              </a:ext>
            </a:extLst>
          </p:cNvPr>
          <p:cNvGrpSpPr/>
          <p:nvPr/>
        </p:nvGrpSpPr>
        <p:grpSpPr>
          <a:xfrm>
            <a:off x="10676093" y="5308253"/>
            <a:ext cx="897480" cy="1179360"/>
            <a:chOff x="10676093" y="5308253"/>
            <a:chExt cx="897480" cy="1179360"/>
          </a:xfrm>
        </p:grpSpPr>
        <mc:AlternateContent xmlns:mc="http://schemas.openxmlformats.org/markup-compatibility/2006" xmlns:p14="http://schemas.microsoft.com/office/powerpoint/2010/main">
          <mc:Choice Requires="p14">
            <p:contentPart p14:bwMode="auto" r:id="rId17">
              <p14:nvContentPartPr>
                <p14:cNvPr id="33" name="Ink 32">
                  <a:extLst>
                    <a:ext uri="{FF2B5EF4-FFF2-40B4-BE49-F238E27FC236}">
                      <a16:creationId xmlns:a16="http://schemas.microsoft.com/office/drawing/2014/main" id="{759F9FDC-B8C4-A607-0063-6C9CC4E0CD1E}"/>
                    </a:ext>
                  </a:extLst>
                </p14:cNvPr>
                <p14:cNvContentPartPr/>
                <p14:nvPr/>
              </p14:nvContentPartPr>
              <p14:xfrm>
                <a:off x="10676093" y="5308253"/>
                <a:ext cx="882360" cy="1160640"/>
              </p14:xfrm>
            </p:contentPart>
          </mc:Choice>
          <mc:Fallback xmlns="">
            <p:pic>
              <p:nvPicPr>
                <p:cNvPr id="33" name="Ink 32">
                  <a:extLst>
                    <a:ext uri="{FF2B5EF4-FFF2-40B4-BE49-F238E27FC236}">
                      <a16:creationId xmlns:a16="http://schemas.microsoft.com/office/drawing/2014/main" id="{759F9FDC-B8C4-A607-0063-6C9CC4E0CD1E}"/>
                    </a:ext>
                  </a:extLst>
                </p:cNvPr>
                <p:cNvPicPr/>
                <p:nvPr/>
              </p:nvPicPr>
              <p:blipFill>
                <a:blip r:embed="rId18"/>
                <a:stretch>
                  <a:fillRect/>
                </a:stretch>
              </p:blipFill>
              <p:spPr>
                <a:xfrm>
                  <a:off x="10667453" y="5299613"/>
                  <a:ext cx="900000" cy="1178280"/>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34" name="Ink 33">
                  <a:extLst>
                    <a:ext uri="{FF2B5EF4-FFF2-40B4-BE49-F238E27FC236}">
                      <a16:creationId xmlns:a16="http://schemas.microsoft.com/office/drawing/2014/main" id="{89ED7F65-6DAB-9182-4FB3-768AD7C6CDD5}"/>
                    </a:ext>
                  </a:extLst>
                </p14:cNvPr>
                <p14:cNvContentPartPr/>
                <p14:nvPr/>
              </p14:nvContentPartPr>
              <p14:xfrm>
                <a:off x="11565293" y="6476813"/>
                <a:ext cx="8280" cy="10800"/>
              </p14:xfrm>
            </p:contentPart>
          </mc:Choice>
          <mc:Fallback xmlns="">
            <p:pic>
              <p:nvPicPr>
                <p:cNvPr id="34" name="Ink 33">
                  <a:extLst>
                    <a:ext uri="{FF2B5EF4-FFF2-40B4-BE49-F238E27FC236}">
                      <a16:creationId xmlns:a16="http://schemas.microsoft.com/office/drawing/2014/main" id="{89ED7F65-6DAB-9182-4FB3-768AD7C6CDD5}"/>
                    </a:ext>
                  </a:extLst>
                </p:cNvPr>
                <p:cNvPicPr/>
                <p:nvPr/>
              </p:nvPicPr>
              <p:blipFill>
                <a:blip r:embed="rId20"/>
                <a:stretch>
                  <a:fillRect/>
                </a:stretch>
              </p:blipFill>
              <p:spPr>
                <a:xfrm>
                  <a:off x="11556293" y="6467813"/>
                  <a:ext cx="25920" cy="2844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21">
            <p14:nvContentPartPr>
              <p14:cNvPr id="37" name="Ink 36">
                <a:extLst>
                  <a:ext uri="{FF2B5EF4-FFF2-40B4-BE49-F238E27FC236}">
                    <a16:creationId xmlns:a16="http://schemas.microsoft.com/office/drawing/2014/main" id="{794BCE7D-36E0-4E27-8AA5-0EE52CE4F357}"/>
                  </a:ext>
                </a:extLst>
              </p14:cNvPr>
              <p14:cNvContentPartPr/>
              <p14:nvPr/>
            </p14:nvContentPartPr>
            <p14:xfrm>
              <a:off x="3147413" y="2438333"/>
              <a:ext cx="2059560" cy="471240"/>
            </p14:xfrm>
          </p:contentPart>
        </mc:Choice>
        <mc:Fallback xmlns="">
          <p:pic>
            <p:nvPicPr>
              <p:cNvPr id="37" name="Ink 36">
                <a:extLst>
                  <a:ext uri="{FF2B5EF4-FFF2-40B4-BE49-F238E27FC236}">
                    <a16:creationId xmlns:a16="http://schemas.microsoft.com/office/drawing/2014/main" id="{794BCE7D-36E0-4E27-8AA5-0EE52CE4F357}"/>
                  </a:ext>
                </a:extLst>
              </p:cNvPr>
              <p:cNvPicPr/>
              <p:nvPr/>
            </p:nvPicPr>
            <p:blipFill>
              <a:blip r:embed="rId22"/>
              <a:stretch>
                <a:fillRect/>
              </a:stretch>
            </p:blipFill>
            <p:spPr>
              <a:xfrm>
                <a:off x="3138773" y="2429333"/>
                <a:ext cx="2077200" cy="488880"/>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38" name="Ink 37">
                <a:extLst>
                  <a:ext uri="{FF2B5EF4-FFF2-40B4-BE49-F238E27FC236}">
                    <a16:creationId xmlns:a16="http://schemas.microsoft.com/office/drawing/2014/main" id="{603D1B31-16A7-A9BB-8255-D44B8E3FD4A3}"/>
                  </a:ext>
                </a:extLst>
              </p14:cNvPr>
              <p14:cNvContentPartPr/>
              <p14:nvPr/>
            </p14:nvContentPartPr>
            <p14:xfrm>
              <a:off x="3000893" y="3183173"/>
              <a:ext cx="2460240" cy="1249920"/>
            </p14:xfrm>
          </p:contentPart>
        </mc:Choice>
        <mc:Fallback xmlns="">
          <p:pic>
            <p:nvPicPr>
              <p:cNvPr id="38" name="Ink 37">
                <a:extLst>
                  <a:ext uri="{FF2B5EF4-FFF2-40B4-BE49-F238E27FC236}">
                    <a16:creationId xmlns:a16="http://schemas.microsoft.com/office/drawing/2014/main" id="{603D1B31-16A7-A9BB-8255-D44B8E3FD4A3}"/>
                  </a:ext>
                </a:extLst>
              </p:cNvPr>
              <p:cNvPicPr/>
              <p:nvPr/>
            </p:nvPicPr>
            <p:blipFill>
              <a:blip r:embed="rId24"/>
              <a:stretch>
                <a:fillRect/>
              </a:stretch>
            </p:blipFill>
            <p:spPr>
              <a:xfrm>
                <a:off x="2992253" y="3174533"/>
                <a:ext cx="2477880" cy="1267560"/>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39" name="Ink 38">
                <a:extLst>
                  <a:ext uri="{FF2B5EF4-FFF2-40B4-BE49-F238E27FC236}">
                    <a16:creationId xmlns:a16="http://schemas.microsoft.com/office/drawing/2014/main" id="{2724ADE4-17EC-4567-F45B-647CA41D5CD9}"/>
                  </a:ext>
                </a:extLst>
              </p14:cNvPr>
              <p14:cNvContentPartPr/>
              <p14:nvPr/>
            </p14:nvContentPartPr>
            <p14:xfrm>
              <a:off x="5970893" y="4834133"/>
              <a:ext cx="540360" cy="469080"/>
            </p14:xfrm>
          </p:contentPart>
        </mc:Choice>
        <mc:Fallback xmlns="">
          <p:pic>
            <p:nvPicPr>
              <p:cNvPr id="39" name="Ink 38">
                <a:extLst>
                  <a:ext uri="{FF2B5EF4-FFF2-40B4-BE49-F238E27FC236}">
                    <a16:creationId xmlns:a16="http://schemas.microsoft.com/office/drawing/2014/main" id="{2724ADE4-17EC-4567-F45B-647CA41D5CD9}"/>
                  </a:ext>
                </a:extLst>
              </p:cNvPr>
              <p:cNvPicPr/>
              <p:nvPr/>
            </p:nvPicPr>
            <p:blipFill>
              <a:blip r:embed="rId26"/>
              <a:stretch>
                <a:fillRect/>
              </a:stretch>
            </p:blipFill>
            <p:spPr>
              <a:xfrm>
                <a:off x="5961893" y="4825493"/>
                <a:ext cx="558000" cy="486720"/>
              </a:xfrm>
              <a:prstGeom prst="rect">
                <a:avLst/>
              </a:prstGeom>
            </p:spPr>
          </p:pic>
        </mc:Fallback>
      </mc:AlternateContent>
      <mc:AlternateContent xmlns:mc="http://schemas.openxmlformats.org/markup-compatibility/2006" xmlns:p14="http://schemas.microsoft.com/office/powerpoint/2010/main">
        <mc:Choice Requires="p14">
          <p:contentPart p14:bwMode="auto" r:id="rId27">
            <p14:nvContentPartPr>
              <p14:cNvPr id="40" name="Ink 39">
                <a:extLst>
                  <a:ext uri="{FF2B5EF4-FFF2-40B4-BE49-F238E27FC236}">
                    <a16:creationId xmlns:a16="http://schemas.microsoft.com/office/drawing/2014/main" id="{38ED1E26-A599-1879-6533-A1C7959E72DA}"/>
                  </a:ext>
                </a:extLst>
              </p14:cNvPr>
              <p14:cNvContentPartPr/>
              <p14:nvPr/>
            </p14:nvContentPartPr>
            <p14:xfrm>
              <a:off x="11709293" y="519533"/>
              <a:ext cx="299520" cy="462960"/>
            </p14:xfrm>
          </p:contentPart>
        </mc:Choice>
        <mc:Fallback xmlns="">
          <p:pic>
            <p:nvPicPr>
              <p:cNvPr id="40" name="Ink 39">
                <a:extLst>
                  <a:ext uri="{FF2B5EF4-FFF2-40B4-BE49-F238E27FC236}">
                    <a16:creationId xmlns:a16="http://schemas.microsoft.com/office/drawing/2014/main" id="{38ED1E26-A599-1879-6533-A1C7959E72DA}"/>
                  </a:ext>
                </a:extLst>
              </p:cNvPr>
              <p:cNvPicPr/>
              <p:nvPr/>
            </p:nvPicPr>
            <p:blipFill>
              <a:blip r:embed="rId28"/>
              <a:stretch>
                <a:fillRect/>
              </a:stretch>
            </p:blipFill>
            <p:spPr>
              <a:xfrm>
                <a:off x="11700293" y="510533"/>
                <a:ext cx="317160" cy="480600"/>
              </a:xfrm>
              <a:prstGeom prst="rect">
                <a:avLst/>
              </a:prstGeom>
            </p:spPr>
          </p:pic>
        </mc:Fallback>
      </mc:AlternateContent>
      <mc:AlternateContent xmlns:mc="http://schemas.openxmlformats.org/markup-compatibility/2006" xmlns:p14="http://schemas.microsoft.com/office/powerpoint/2010/main">
        <mc:Choice Requires="p14">
          <p:contentPart p14:bwMode="auto" r:id="rId29">
            <p14:nvContentPartPr>
              <p14:cNvPr id="41" name="Ink 40">
                <a:extLst>
                  <a:ext uri="{FF2B5EF4-FFF2-40B4-BE49-F238E27FC236}">
                    <a16:creationId xmlns:a16="http://schemas.microsoft.com/office/drawing/2014/main" id="{00B25F24-D434-D3C6-1678-9D397D6E75DD}"/>
                  </a:ext>
                </a:extLst>
              </p14:cNvPr>
              <p14:cNvContentPartPr/>
              <p14:nvPr/>
            </p14:nvContentPartPr>
            <p14:xfrm>
              <a:off x="8149613" y="89333"/>
              <a:ext cx="37800" cy="97200"/>
            </p14:xfrm>
          </p:contentPart>
        </mc:Choice>
        <mc:Fallback xmlns="">
          <p:pic>
            <p:nvPicPr>
              <p:cNvPr id="41" name="Ink 40">
                <a:extLst>
                  <a:ext uri="{FF2B5EF4-FFF2-40B4-BE49-F238E27FC236}">
                    <a16:creationId xmlns:a16="http://schemas.microsoft.com/office/drawing/2014/main" id="{00B25F24-D434-D3C6-1678-9D397D6E75DD}"/>
                  </a:ext>
                </a:extLst>
              </p:cNvPr>
              <p:cNvPicPr/>
              <p:nvPr/>
            </p:nvPicPr>
            <p:blipFill>
              <a:blip r:embed="rId30"/>
              <a:stretch>
                <a:fillRect/>
              </a:stretch>
            </p:blipFill>
            <p:spPr>
              <a:xfrm>
                <a:off x="8140613" y="80693"/>
                <a:ext cx="55440" cy="114840"/>
              </a:xfrm>
              <a:prstGeom prst="rect">
                <a:avLst/>
              </a:prstGeom>
            </p:spPr>
          </p:pic>
        </mc:Fallback>
      </mc:AlternateContent>
      <p:pic>
        <p:nvPicPr>
          <p:cNvPr id="43" name="Graphic 42" descr="Crawl">
            <a:extLst>
              <a:ext uri="{FF2B5EF4-FFF2-40B4-BE49-F238E27FC236}">
                <a16:creationId xmlns:a16="http://schemas.microsoft.com/office/drawing/2014/main" id="{13697195-4D15-EE15-03C7-3FA405BF03E2}"/>
              </a:ext>
            </a:extLst>
          </p:cNvPr>
          <p:cNvPicPr>
            <a:picLocks noChangeAspect="1"/>
          </p:cNvPicPr>
          <p:nvPr/>
        </p:nvPicPr>
        <p:blipFill>
          <a:blip r:embed="rId31">
            <a:extLst>
              <a:ext uri="{96DAC541-7B7A-43D3-8B79-37D633B846F1}">
                <asvg:svgBlip xmlns:asvg="http://schemas.microsoft.com/office/drawing/2016/SVG/main" r:embed="rId32"/>
              </a:ext>
            </a:extLst>
          </a:blip>
          <a:stretch>
            <a:fillRect/>
          </a:stretch>
        </p:blipFill>
        <p:spPr>
          <a:xfrm>
            <a:off x="1844880" y="3919733"/>
            <a:ext cx="914400" cy="914400"/>
          </a:xfrm>
          <a:prstGeom prst="rect">
            <a:avLst/>
          </a:prstGeom>
        </p:spPr>
      </p:pic>
      <p:sp>
        <p:nvSpPr>
          <p:cNvPr id="4" name="Slide Number Placeholder 3">
            <a:extLst>
              <a:ext uri="{FF2B5EF4-FFF2-40B4-BE49-F238E27FC236}">
                <a16:creationId xmlns:a16="http://schemas.microsoft.com/office/drawing/2014/main" id="{F3BB0022-1E22-7E03-B137-31CD7D84EE0C}"/>
              </a:ext>
            </a:extLst>
          </p:cNvPr>
          <p:cNvSpPr>
            <a:spLocks noGrp="1"/>
          </p:cNvSpPr>
          <p:nvPr>
            <p:ph type="sldNum" sz="quarter" idx="12"/>
          </p:nvPr>
        </p:nvSpPr>
        <p:spPr/>
        <p:txBody>
          <a:bodyPr/>
          <a:lstStyle/>
          <a:p>
            <a:fld id="{4FAB73BC-B049-4115-A692-8D63A059BFB8}" type="slidenum">
              <a:rPr lang="en-US" smtClean="0"/>
              <a:pPr/>
              <a:t>4</a:t>
            </a:fld>
            <a:endParaRPr lang="en-US" dirty="0"/>
          </a:p>
        </p:txBody>
      </p:sp>
    </p:spTree>
    <p:extLst>
      <p:ext uri="{BB962C8B-B14F-4D97-AF65-F5344CB8AC3E}">
        <p14:creationId xmlns:p14="http://schemas.microsoft.com/office/powerpoint/2010/main" val="5741924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GOD WILL HELP US</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Hebrews 4:16</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40</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Let us therefore come boldly to the throne</a:t>
            </a:r>
          </a:p>
          <a:p>
            <a:r>
              <a:rPr lang="en-GB" sz="4400" dirty="0"/>
              <a:t>of grace, that we may obtain mercy and </a:t>
            </a:r>
          </a:p>
          <a:p>
            <a:r>
              <a:rPr lang="en-GB" sz="4400" dirty="0"/>
              <a:t>find grace to help in time of need.</a:t>
            </a:r>
          </a:p>
        </p:txBody>
      </p:sp>
    </p:spTree>
    <p:extLst>
      <p:ext uri="{BB962C8B-B14F-4D97-AF65-F5344CB8AC3E}">
        <p14:creationId xmlns:p14="http://schemas.microsoft.com/office/powerpoint/2010/main" val="4017520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WE HAVE THE VICTORY</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1 Corinthians 15:57</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41</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But thanks be to God! He gives us the victory</a:t>
            </a:r>
          </a:p>
          <a:p>
            <a:r>
              <a:rPr lang="en-GB" sz="4400" dirty="0"/>
              <a:t>through our Lord Jesus Christ</a:t>
            </a:r>
          </a:p>
        </p:txBody>
      </p:sp>
    </p:spTree>
    <p:extLst>
      <p:ext uri="{BB962C8B-B14F-4D97-AF65-F5344CB8AC3E}">
        <p14:creationId xmlns:p14="http://schemas.microsoft.com/office/powerpoint/2010/main" val="32646612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GOD ALSO HEALS</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Psalm 103:2-3</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42</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Bless the Lord, O my soul, And forget not all</a:t>
            </a:r>
          </a:p>
          <a:p>
            <a:r>
              <a:rPr lang="en-GB" sz="4400" dirty="0"/>
              <a:t>His benefits: Who forgives all your iniquities,</a:t>
            </a:r>
          </a:p>
          <a:p>
            <a:r>
              <a:rPr lang="en-GB" sz="4400" dirty="0"/>
              <a:t>Who heals all your diseases</a:t>
            </a:r>
          </a:p>
        </p:txBody>
      </p:sp>
    </p:spTree>
    <p:extLst>
      <p:ext uri="{BB962C8B-B14F-4D97-AF65-F5344CB8AC3E}">
        <p14:creationId xmlns:p14="http://schemas.microsoft.com/office/powerpoint/2010/main" val="6838168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HEALING IS IN THE ATONEMENT</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Matthew 8:17 (with Isaiah 53:4)</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43</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This was to fulfil what was spoken through </a:t>
            </a:r>
          </a:p>
          <a:p>
            <a:r>
              <a:rPr lang="en-GB" sz="4400" dirty="0"/>
              <a:t>The prophet Isaiah: He took up our infirmities</a:t>
            </a:r>
          </a:p>
          <a:p>
            <a:r>
              <a:rPr lang="en-GB" sz="4400" dirty="0"/>
              <a:t>and bore our diseases.</a:t>
            </a:r>
          </a:p>
        </p:txBody>
      </p:sp>
    </p:spTree>
    <p:extLst>
      <p:ext uri="{BB962C8B-B14F-4D97-AF65-F5344CB8AC3E}">
        <p14:creationId xmlns:p14="http://schemas.microsoft.com/office/powerpoint/2010/main" val="199123237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PART 3: OUR RESPONSE</a:t>
            </a:r>
          </a:p>
        </p:txBody>
      </p:sp>
      <p:sp>
        <p:nvSpPr>
          <p:cNvPr id="4" name="Text Placeholder 2">
            <a:extLst>
              <a:ext uri="{FF2B5EF4-FFF2-40B4-BE49-F238E27FC236}">
                <a16:creationId xmlns:a16="http://schemas.microsoft.com/office/drawing/2014/main" id="{7AAD6278-A6B0-F83F-D80B-F51072A01DAD}"/>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endParaRPr lang="en-GB" sz="4400" dirty="0"/>
          </a:p>
        </p:txBody>
      </p:sp>
      <p:sp>
        <p:nvSpPr>
          <p:cNvPr id="5" name="Slide Number Placeholder 4">
            <a:extLst>
              <a:ext uri="{FF2B5EF4-FFF2-40B4-BE49-F238E27FC236}">
                <a16:creationId xmlns:a16="http://schemas.microsoft.com/office/drawing/2014/main" id="{D570E9E6-3B1D-161F-833A-DC0243783ACA}"/>
              </a:ext>
            </a:extLst>
          </p:cNvPr>
          <p:cNvSpPr>
            <a:spLocks noGrp="1"/>
          </p:cNvSpPr>
          <p:nvPr>
            <p:ph type="sldNum" sz="quarter" idx="12"/>
          </p:nvPr>
        </p:nvSpPr>
        <p:spPr/>
        <p:txBody>
          <a:bodyPr/>
          <a:lstStyle/>
          <a:p>
            <a:fld id="{4FAB73BC-B049-4115-A692-8D63A059BFB8}" type="slidenum">
              <a:rPr lang="en-US" smtClean="0"/>
              <a:pPr/>
              <a:t>44</a:t>
            </a:fld>
            <a:endParaRPr lang="en-US" dirty="0"/>
          </a:p>
        </p:txBody>
      </p:sp>
    </p:spTree>
    <p:extLst>
      <p:ext uri="{BB962C8B-B14F-4D97-AF65-F5344CB8AC3E}">
        <p14:creationId xmlns:p14="http://schemas.microsoft.com/office/powerpoint/2010/main" val="295417212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VALUE IT HIGHLY!</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Matthew 13:44</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45</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The kingdom of heaven is like treasure</a:t>
            </a:r>
          </a:p>
          <a:p>
            <a:r>
              <a:rPr lang="en-GB" sz="4400" dirty="0"/>
              <a:t>hidden in a field. When a man found it, </a:t>
            </a:r>
          </a:p>
          <a:p>
            <a:r>
              <a:rPr lang="en-GB" sz="4400" dirty="0"/>
              <a:t>he hid it again, and then in his joy went </a:t>
            </a:r>
          </a:p>
          <a:p>
            <a:r>
              <a:rPr lang="en-GB" sz="4400" dirty="0"/>
              <a:t>and sold all he had and bought that field</a:t>
            </a:r>
          </a:p>
        </p:txBody>
      </p:sp>
    </p:spTree>
    <p:extLst>
      <p:ext uri="{BB962C8B-B14F-4D97-AF65-F5344CB8AC3E}">
        <p14:creationId xmlns:p14="http://schemas.microsoft.com/office/powerpoint/2010/main" val="287409037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LOVE GOD WITH ALL OUR HEART</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Matthew 22:37</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46</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Jesus replied: </a:t>
            </a:r>
          </a:p>
          <a:p>
            <a:r>
              <a:rPr lang="en-GB" sz="4400" dirty="0"/>
              <a:t>Love the Lord your God with all your heart</a:t>
            </a:r>
          </a:p>
          <a:p>
            <a:r>
              <a:rPr lang="en-GB" sz="4400" dirty="0"/>
              <a:t>and with all your soul and with all your mind.</a:t>
            </a:r>
          </a:p>
        </p:txBody>
      </p:sp>
    </p:spTree>
    <p:extLst>
      <p:ext uri="{BB962C8B-B14F-4D97-AF65-F5344CB8AC3E}">
        <p14:creationId xmlns:p14="http://schemas.microsoft.com/office/powerpoint/2010/main" val="147995578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SEEK GOD</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Psalm 63:1</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47</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You, God, are my God, earnestly I seek you; </a:t>
            </a:r>
          </a:p>
          <a:p>
            <a:r>
              <a:rPr lang="en-GB" sz="4400" dirty="0"/>
              <a:t>I thirst for you, my whole being longs for you,</a:t>
            </a:r>
          </a:p>
          <a:p>
            <a:r>
              <a:rPr lang="en-GB" sz="4400" dirty="0"/>
              <a:t>in a dry and parched land where there is</a:t>
            </a:r>
          </a:p>
          <a:p>
            <a:r>
              <a:rPr lang="en-GB" sz="4400" dirty="0"/>
              <a:t>no water</a:t>
            </a:r>
          </a:p>
        </p:txBody>
      </p:sp>
    </p:spTree>
    <p:extLst>
      <p:ext uri="{BB962C8B-B14F-4D97-AF65-F5344CB8AC3E}">
        <p14:creationId xmlns:p14="http://schemas.microsoft.com/office/powerpoint/2010/main" val="410605559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SERVE NO OTHER GODS</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Exodus 20:3</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48</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You shall have no other gods before me</a:t>
            </a:r>
          </a:p>
        </p:txBody>
      </p:sp>
    </p:spTree>
    <p:extLst>
      <p:ext uri="{BB962C8B-B14F-4D97-AF65-F5344CB8AC3E}">
        <p14:creationId xmlns:p14="http://schemas.microsoft.com/office/powerpoint/2010/main" val="98717926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LEARN GOD’S WAYS</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Matthew 4:4</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49</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…Man shall not live on bread alone, </a:t>
            </a:r>
          </a:p>
          <a:p>
            <a:r>
              <a:rPr lang="en-GB" sz="4400" dirty="0"/>
              <a:t>but on every word that comes from the </a:t>
            </a:r>
          </a:p>
          <a:p>
            <a:r>
              <a:rPr lang="en-GB" sz="4400" dirty="0"/>
              <a:t>mouth of God</a:t>
            </a:r>
          </a:p>
        </p:txBody>
      </p:sp>
    </p:spTree>
    <p:extLst>
      <p:ext uri="{BB962C8B-B14F-4D97-AF65-F5344CB8AC3E}">
        <p14:creationId xmlns:p14="http://schemas.microsoft.com/office/powerpoint/2010/main" val="2869092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WHY?  BECAUSE GOD IS PERFECT</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fontScale="92500"/>
          </a:bodyPr>
          <a:lstStyle/>
          <a:p>
            <a:r>
              <a:rPr lang="en-GB" sz="4400" dirty="0"/>
              <a:t>1 Timothy 1:6; 1 John 3:1; Deut. 32:4; Isaiah 6:3</a:t>
            </a:r>
          </a:p>
        </p:txBody>
      </p:sp>
      <p:sp>
        <p:nvSpPr>
          <p:cNvPr id="4" name="Text Placeholder 2">
            <a:extLst>
              <a:ext uri="{FF2B5EF4-FFF2-40B4-BE49-F238E27FC236}">
                <a16:creationId xmlns:a16="http://schemas.microsoft.com/office/drawing/2014/main" id="{7AAD6278-A6B0-F83F-D80B-F51072A01DAD}"/>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marL="571500" indent="-571500">
              <a:buFont typeface="Arial" panose="020B0604020202020204" pitchFamily="34" charset="0"/>
              <a:buChar char="•"/>
            </a:pPr>
            <a:r>
              <a:rPr lang="en-GB" sz="4400" dirty="0"/>
              <a:t>Hugely merciful</a:t>
            </a:r>
          </a:p>
          <a:p>
            <a:pPr marL="571500" indent="-571500">
              <a:buFont typeface="Arial" panose="020B0604020202020204" pitchFamily="34" charset="0"/>
              <a:buChar char="•"/>
            </a:pPr>
            <a:r>
              <a:rPr lang="en-GB" sz="4400" dirty="0"/>
              <a:t>Amazingly loving </a:t>
            </a:r>
          </a:p>
          <a:p>
            <a:pPr marL="571500" indent="-571500">
              <a:buFont typeface="Arial" panose="020B0604020202020204" pitchFamily="34" charset="0"/>
              <a:buChar char="•"/>
            </a:pPr>
            <a:r>
              <a:rPr lang="en-GB" sz="4400" dirty="0"/>
              <a:t>Infinitely righteous</a:t>
            </a:r>
          </a:p>
          <a:p>
            <a:pPr marL="571500" indent="-571500">
              <a:buFont typeface="Arial" panose="020B0604020202020204" pitchFamily="34" charset="0"/>
              <a:buChar char="•"/>
            </a:pPr>
            <a:r>
              <a:rPr lang="en-GB" sz="4400" dirty="0"/>
              <a:t>Perfectly holy</a:t>
            </a:r>
          </a:p>
          <a:p>
            <a:pPr marL="571500" indent="-571500">
              <a:buFont typeface="Arial" panose="020B0604020202020204" pitchFamily="34" charset="0"/>
              <a:buChar char="•"/>
            </a:pPr>
            <a:endParaRPr lang="en-GB" sz="4400" dirty="0"/>
          </a:p>
        </p:txBody>
      </p:sp>
      <p:sp>
        <p:nvSpPr>
          <p:cNvPr id="5" name="Slide Number Placeholder 4">
            <a:extLst>
              <a:ext uri="{FF2B5EF4-FFF2-40B4-BE49-F238E27FC236}">
                <a16:creationId xmlns:a16="http://schemas.microsoft.com/office/drawing/2014/main" id="{D570E9E6-3B1D-161F-833A-DC0243783ACA}"/>
              </a:ext>
            </a:extLst>
          </p:cNvPr>
          <p:cNvSpPr>
            <a:spLocks noGrp="1"/>
          </p:cNvSpPr>
          <p:nvPr>
            <p:ph type="sldNum" sz="quarter" idx="12"/>
          </p:nvPr>
        </p:nvSpPr>
        <p:spPr/>
        <p:txBody>
          <a:bodyPr/>
          <a:lstStyle/>
          <a:p>
            <a:fld id="{4FAB73BC-B049-4115-A692-8D63A059BFB8}" type="slidenum">
              <a:rPr lang="en-US" smtClean="0"/>
              <a:pPr/>
              <a:t>5</a:t>
            </a:fld>
            <a:endParaRPr lang="en-US" dirty="0"/>
          </a:p>
        </p:txBody>
      </p:sp>
    </p:spTree>
    <p:extLst>
      <p:ext uri="{BB962C8B-B14F-4D97-AF65-F5344CB8AC3E}">
        <p14:creationId xmlns:p14="http://schemas.microsoft.com/office/powerpoint/2010/main" val="288871590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GO TO CHURCH</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Hebrews 10:25</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50</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…not giving up meeting together, </a:t>
            </a:r>
          </a:p>
          <a:p>
            <a:r>
              <a:rPr lang="en-GB" sz="4400" dirty="0"/>
              <a:t>as some are in the habit of doing…</a:t>
            </a:r>
          </a:p>
        </p:txBody>
      </p:sp>
    </p:spTree>
    <p:extLst>
      <p:ext uri="{BB962C8B-B14F-4D97-AF65-F5344CB8AC3E}">
        <p14:creationId xmlns:p14="http://schemas.microsoft.com/office/powerpoint/2010/main" val="23580493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58697"/>
            <a:ext cx="10780776" cy="881349"/>
          </a:xfrm>
        </p:spPr>
        <p:txBody>
          <a:bodyPr>
            <a:normAutofit/>
          </a:bodyPr>
          <a:lstStyle/>
          <a:p>
            <a:r>
              <a:rPr lang="en-GB" sz="6000" dirty="0"/>
              <a:t>BE BAPTISED IN WATER</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Acts 22:16</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51</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And now what are you waiting for? </a:t>
            </a:r>
          </a:p>
          <a:p>
            <a:r>
              <a:rPr lang="en-GB" sz="4400" dirty="0"/>
              <a:t>Get up, be baptized and wash your sins away,</a:t>
            </a:r>
          </a:p>
          <a:p>
            <a:r>
              <a:rPr lang="en-GB" sz="4400" dirty="0"/>
              <a:t>calling on his name.</a:t>
            </a:r>
          </a:p>
        </p:txBody>
      </p:sp>
    </p:spTree>
    <p:extLst>
      <p:ext uri="{BB962C8B-B14F-4D97-AF65-F5344CB8AC3E}">
        <p14:creationId xmlns:p14="http://schemas.microsoft.com/office/powerpoint/2010/main" val="185423464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CONFESS OUR FAITH</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Romans 10:9</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52</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If you declare with your mouth, Jesus is Lord,</a:t>
            </a:r>
          </a:p>
          <a:p>
            <a:r>
              <a:rPr lang="en-GB" sz="4400" dirty="0"/>
              <a:t>and believe in your heart that God raised him</a:t>
            </a:r>
          </a:p>
          <a:p>
            <a:r>
              <a:rPr lang="en-GB" sz="4400" dirty="0"/>
              <a:t>from the dead, you will be saved.</a:t>
            </a:r>
          </a:p>
        </p:txBody>
      </p:sp>
    </p:spTree>
    <p:extLst>
      <p:ext uri="{BB962C8B-B14F-4D97-AF65-F5344CB8AC3E}">
        <p14:creationId xmlns:p14="http://schemas.microsoft.com/office/powerpoint/2010/main" val="252483606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TURN AWAY FROM SIN</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2 Timothy 2:19</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53</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Everyone who confesses the name of the Lord</a:t>
            </a:r>
          </a:p>
          <a:p>
            <a:r>
              <a:rPr lang="en-GB" sz="4400" dirty="0"/>
              <a:t>must turn away from wickedness.</a:t>
            </a:r>
          </a:p>
        </p:txBody>
      </p:sp>
    </p:spTree>
    <p:extLst>
      <p:ext uri="{BB962C8B-B14F-4D97-AF65-F5344CB8AC3E}">
        <p14:creationId xmlns:p14="http://schemas.microsoft.com/office/powerpoint/2010/main" val="205201565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RESIST TEMPTATION</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James 4:7</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54</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Submit yourselves, then, to God. </a:t>
            </a:r>
          </a:p>
          <a:p>
            <a:r>
              <a:rPr lang="en-GB" sz="4400" dirty="0"/>
              <a:t>Resist the devil, and he will flee from you.</a:t>
            </a:r>
          </a:p>
        </p:txBody>
      </p:sp>
    </p:spTree>
    <p:extLst>
      <p:ext uri="{BB962C8B-B14F-4D97-AF65-F5344CB8AC3E}">
        <p14:creationId xmlns:p14="http://schemas.microsoft.com/office/powerpoint/2010/main" val="33650157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3" y="385591"/>
            <a:ext cx="11220943" cy="881349"/>
          </a:xfrm>
        </p:spPr>
        <p:txBody>
          <a:bodyPr>
            <a:normAutofit/>
          </a:bodyPr>
          <a:lstStyle/>
          <a:p>
            <a:r>
              <a:rPr lang="en-GB" sz="6000" dirty="0"/>
              <a:t>RECEIVE THE HOLY SPIRIT</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Acts 2:38-39</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55</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fontScale="92500" lnSpcReduction="10000"/>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…Repent and be baptized, every one of you, in the name of Jesus Christ for the forgiveness of your sins. And you will receive the gift of the Holy Spirit. The promise is for you and your children and for all who are far off—for all whom the Lord our God will call.</a:t>
            </a:r>
          </a:p>
        </p:txBody>
      </p:sp>
    </p:spTree>
    <p:extLst>
      <p:ext uri="{BB962C8B-B14F-4D97-AF65-F5344CB8AC3E}">
        <p14:creationId xmlns:p14="http://schemas.microsoft.com/office/powerpoint/2010/main" val="392516106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LOVE EACH OTHER</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1 John 4:11</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56</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Dear friends, since God so loved us, </a:t>
            </a:r>
          </a:p>
          <a:p>
            <a:r>
              <a:rPr lang="en-GB" sz="4400" dirty="0"/>
              <a:t>we also ought to love one another</a:t>
            </a:r>
          </a:p>
        </p:txBody>
      </p:sp>
    </p:spTree>
    <p:extLst>
      <p:ext uri="{BB962C8B-B14F-4D97-AF65-F5344CB8AC3E}">
        <p14:creationId xmlns:p14="http://schemas.microsoft.com/office/powerpoint/2010/main" val="78211120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FORGIVE OTHERS</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Matthew 6:14</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57</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For if you forgive other people when they</a:t>
            </a:r>
          </a:p>
          <a:p>
            <a:r>
              <a:rPr lang="en-GB" sz="4400" dirty="0"/>
              <a:t>sin against you, your heavenly Father will</a:t>
            </a:r>
          </a:p>
          <a:p>
            <a:r>
              <a:rPr lang="en-GB" sz="4400" dirty="0"/>
              <a:t>also forgive you. </a:t>
            </a:r>
          </a:p>
        </p:txBody>
      </p:sp>
    </p:spTree>
    <p:extLst>
      <p:ext uri="{BB962C8B-B14F-4D97-AF65-F5344CB8AC3E}">
        <p14:creationId xmlns:p14="http://schemas.microsoft.com/office/powerpoint/2010/main" val="120558713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PRAY FOR ALL PEOPLE</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1 Timothy 2:1-4</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58</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3256174"/>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I urge, then, first of all, that petitions, prayers, intercession and thanksgiving be made for all people…</a:t>
            </a:r>
          </a:p>
          <a:p>
            <a:r>
              <a:rPr lang="en-GB" sz="4400" dirty="0"/>
              <a:t>God… wants all people to be saved and to come to a knowledge of the truth</a:t>
            </a:r>
          </a:p>
        </p:txBody>
      </p:sp>
    </p:spTree>
    <p:extLst>
      <p:ext uri="{BB962C8B-B14F-4D97-AF65-F5344CB8AC3E}">
        <p14:creationId xmlns:p14="http://schemas.microsoft.com/office/powerpoint/2010/main" val="54138813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TELL OTHERS ABOUT JESUS</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Matthew 5:16</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59</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…let your light shine before others, </a:t>
            </a:r>
          </a:p>
          <a:p>
            <a:r>
              <a:rPr lang="en-GB" sz="4400" dirty="0"/>
              <a:t>that they may see your good deeds </a:t>
            </a:r>
          </a:p>
          <a:p>
            <a:r>
              <a:rPr lang="en-GB" sz="4400" dirty="0"/>
              <a:t>and glorify your Father in heaven</a:t>
            </a:r>
          </a:p>
        </p:txBody>
      </p:sp>
    </p:spTree>
    <p:extLst>
      <p:ext uri="{BB962C8B-B14F-4D97-AF65-F5344CB8AC3E}">
        <p14:creationId xmlns:p14="http://schemas.microsoft.com/office/powerpoint/2010/main" val="4289724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GOD IS EXTREMELY HOLY</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Isaiah 6:3</a:t>
            </a:r>
          </a:p>
        </p:txBody>
      </p:sp>
      <p:sp>
        <p:nvSpPr>
          <p:cNvPr id="4" name="Text Placeholder 2">
            <a:extLst>
              <a:ext uri="{FF2B5EF4-FFF2-40B4-BE49-F238E27FC236}">
                <a16:creationId xmlns:a16="http://schemas.microsoft.com/office/drawing/2014/main" id="{7AAD6278-A6B0-F83F-D80B-F51072A01DAD}"/>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Holy, holy, holy is the Lord Almighty;</a:t>
            </a:r>
          </a:p>
          <a:p>
            <a:r>
              <a:rPr lang="en-GB" sz="4400" dirty="0"/>
              <a:t>the whole earth is full of his glory</a:t>
            </a:r>
          </a:p>
        </p:txBody>
      </p:sp>
      <p:sp>
        <p:nvSpPr>
          <p:cNvPr id="5" name="Slide Number Placeholder 4">
            <a:extLst>
              <a:ext uri="{FF2B5EF4-FFF2-40B4-BE49-F238E27FC236}">
                <a16:creationId xmlns:a16="http://schemas.microsoft.com/office/drawing/2014/main" id="{D570E9E6-3B1D-161F-833A-DC0243783ACA}"/>
              </a:ext>
            </a:extLst>
          </p:cNvPr>
          <p:cNvSpPr>
            <a:spLocks noGrp="1"/>
          </p:cNvSpPr>
          <p:nvPr>
            <p:ph type="sldNum" sz="quarter" idx="12"/>
          </p:nvPr>
        </p:nvSpPr>
        <p:spPr/>
        <p:txBody>
          <a:bodyPr/>
          <a:lstStyle/>
          <a:p>
            <a:fld id="{4FAB73BC-B049-4115-A692-8D63A059BFB8}" type="slidenum">
              <a:rPr lang="en-US" smtClean="0"/>
              <a:pPr/>
              <a:t>6</a:t>
            </a:fld>
            <a:endParaRPr lang="en-US" dirty="0"/>
          </a:p>
        </p:txBody>
      </p:sp>
    </p:spTree>
    <p:extLst>
      <p:ext uri="{BB962C8B-B14F-4D97-AF65-F5344CB8AC3E}">
        <p14:creationId xmlns:p14="http://schemas.microsoft.com/office/powerpoint/2010/main" val="317257552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HOLD FAST TO YOUR FAITH</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1 Timothy 6:12</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60</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Fight the good fight of the faith…</a:t>
            </a:r>
          </a:p>
        </p:txBody>
      </p:sp>
    </p:spTree>
    <p:extLst>
      <p:ext uri="{BB962C8B-B14F-4D97-AF65-F5344CB8AC3E}">
        <p14:creationId xmlns:p14="http://schemas.microsoft.com/office/powerpoint/2010/main" val="52266742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IT WILL BE WORTH IT</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Romans 8:18</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61</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I consider that our present sufferings are not</a:t>
            </a:r>
          </a:p>
          <a:p>
            <a:r>
              <a:rPr lang="en-GB" sz="4400" dirty="0"/>
              <a:t>worth comparing with the glory that will be</a:t>
            </a:r>
          </a:p>
          <a:p>
            <a:r>
              <a:rPr lang="en-GB" sz="4400" dirty="0"/>
              <a:t>revealed in us</a:t>
            </a:r>
          </a:p>
        </p:txBody>
      </p:sp>
    </p:spTree>
    <p:extLst>
      <p:ext uri="{BB962C8B-B14F-4D97-AF65-F5344CB8AC3E}">
        <p14:creationId xmlns:p14="http://schemas.microsoft.com/office/powerpoint/2010/main" val="375315979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WHAT A FUTURE!</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1 Corinthians 2:9</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62</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fontScale="92500"/>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…What no eye has seen, what no ear has heard,</a:t>
            </a:r>
          </a:p>
          <a:p>
            <a:r>
              <a:rPr lang="en-GB" sz="4400" dirty="0"/>
              <a:t>and what no human mind has conceived—</a:t>
            </a:r>
          </a:p>
          <a:p>
            <a:r>
              <a:rPr lang="en-GB" sz="4400" dirty="0"/>
              <a:t>the things God has prepared for those who </a:t>
            </a:r>
          </a:p>
          <a:p>
            <a:r>
              <a:rPr lang="en-GB" sz="4400" dirty="0"/>
              <a:t>love him</a:t>
            </a:r>
          </a:p>
        </p:txBody>
      </p:sp>
    </p:spTree>
    <p:extLst>
      <p:ext uri="{BB962C8B-B14F-4D97-AF65-F5344CB8AC3E}">
        <p14:creationId xmlns:p14="http://schemas.microsoft.com/office/powerpoint/2010/main" val="185031464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63</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3550595"/>
            <a:ext cx="10650667" cy="1343137"/>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End of presentation</a:t>
            </a:r>
          </a:p>
        </p:txBody>
      </p:sp>
    </p:spTree>
    <p:extLst>
      <p:ext uri="{BB962C8B-B14F-4D97-AF65-F5344CB8AC3E}">
        <p14:creationId xmlns:p14="http://schemas.microsoft.com/office/powerpoint/2010/main" val="945442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NO ONE IS PERFECT</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Romans 3:23</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7</a:t>
            </a:fld>
            <a:endParaRPr lang="en-US" dirty="0"/>
          </a:p>
        </p:txBody>
      </p:sp>
      <p:sp>
        <p:nvSpPr>
          <p:cNvPr id="5" name="Text Placeholder 2">
            <a:extLst>
              <a:ext uri="{FF2B5EF4-FFF2-40B4-BE49-F238E27FC236}">
                <a16:creationId xmlns:a16="http://schemas.microsoft.com/office/drawing/2014/main" id="{38C72CCF-CD06-14DD-A391-153EB4E33205}"/>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for all have sinned</a:t>
            </a:r>
          </a:p>
          <a:p>
            <a:r>
              <a:rPr lang="en-GB" sz="4400" dirty="0"/>
              <a:t>and fall short of the glory of God</a:t>
            </a:r>
          </a:p>
        </p:txBody>
      </p:sp>
    </p:spTree>
    <p:extLst>
      <p:ext uri="{BB962C8B-B14F-4D97-AF65-F5344CB8AC3E}">
        <p14:creationId xmlns:p14="http://schemas.microsoft.com/office/powerpoint/2010/main" val="29503666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EVEN CHILDREN SIN</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Isaiah 58:3</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8</a:t>
            </a:fld>
            <a:endParaRPr lang="en-US" dirty="0"/>
          </a:p>
        </p:txBody>
      </p:sp>
      <p:sp>
        <p:nvSpPr>
          <p:cNvPr id="5" name="Text Placeholder 2">
            <a:extLst>
              <a:ext uri="{FF2B5EF4-FFF2-40B4-BE49-F238E27FC236}">
                <a16:creationId xmlns:a16="http://schemas.microsoft.com/office/drawing/2014/main" id="{9C8D2D3D-2D5A-D02E-A880-337B99574B33}"/>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The wicked are estranged from the womb;</a:t>
            </a:r>
          </a:p>
          <a:p>
            <a:r>
              <a:rPr lang="en-GB" sz="4400" dirty="0"/>
              <a:t>They go astray as soon as they are born,</a:t>
            </a:r>
          </a:p>
          <a:p>
            <a:r>
              <a:rPr lang="en-GB" sz="4400" dirty="0"/>
              <a:t>speaking lies</a:t>
            </a:r>
          </a:p>
        </p:txBody>
      </p:sp>
    </p:spTree>
    <p:extLst>
      <p:ext uri="{BB962C8B-B14F-4D97-AF65-F5344CB8AC3E}">
        <p14:creationId xmlns:p14="http://schemas.microsoft.com/office/powerpoint/2010/main" val="9484317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en-GB" sz="6000" dirty="0"/>
              <a:t>THE PENALTY FOR SIN</a:t>
            </a: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t>Romans 6:23</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9</a:t>
            </a:fld>
            <a:endParaRPr lang="en-US" dirty="0"/>
          </a:p>
        </p:txBody>
      </p:sp>
      <p:sp>
        <p:nvSpPr>
          <p:cNvPr id="5" name="Text Placeholder 2">
            <a:extLst>
              <a:ext uri="{FF2B5EF4-FFF2-40B4-BE49-F238E27FC236}">
                <a16:creationId xmlns:a16="http://schemas.microsoft.com/office/drawing/2014/main" id="{9C8D2D3D-2D5A-D02E-A880-337B99574B33}"/>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t>For the wages of sin is death…</a:t>
            </a:r>
          </a:p>
        </p:txBody>
      </p:sp>
    </p:spTree>
    <p:extLst>
      <p:ext uri="{BB962C8B-B14F-4D97-AF65-F5344CB8AC3E}">
        <p14:creationId xmlns:p14="http://schemas.microsoft.com/office/powerpoint/2010/main" val="3303584028"/>
      </p:ext>
    </p:extLst>
  </p:cSld>
  <p:clrMapOvr>
    <a:masterClrMapping/>
  </p:clrMapOvr>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44E3BB9A-3BF5-4BE4-90CF-48BFABC7851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TM03457491[[fn=Metropolitan]]</Template>
  <TotalTime>399</TotalTime>
  <Words>1866</Words>
  <Application>Microsoft Office PowerPoint</Application>
  <PresentationFormat>Widescreen</PresentationFormat>
  <Paragraphs>332</Paragraphs>
  <Slides>63</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63</vt:i4>
      </vt:variant>
    </vt:vector>
  </HeadingPairs>
  <TitlesOfParts>
    <vt:vector size="67" baseType="lpstr">
      <vt:lpstr>Arial</vt:lpstr>
      <vt:lpstr>Calibri</vt:lpstr>
      <vt:lpstr>Calibri Light</vt:lpstr>
      <vt:lpstr>Metropolitan</vt:lpstr>
      <vt:lpstr>The Gospel explained</vt:lpstr>
      <vt:lpstr>PART 1: FORGIVENESS OF SINS</vt:lpstr>
      <vt:lpstr>OUR GOAL</vt:lpstr>
      <vt:lpstr>OUR PROBLEM</vt:lpstr>
      <vt:lpstr>WHY?  BECAUSE GOD IS PERFECT</vt:lpstr>
      <vt:lpstr>GOD IS EXTREMELY HOLY</vt:lpstr>
      <vt:lpstr>NO ONE IS PERFECT</vt:lpstr>
      <vt:lpstr>EVEN CHILDREN SIN</vt:lpstr>
      <vt:lpstr>THE PENALTY FOR SIN</vt:lpstr>
      <vt:lpstr>WE NEED TO BE CLEAN</vt:lpstr>
      <vt:lpstr>HOW CAN GOD FORGIVE US?</vt:lpstr>
      <vt:lpstr>WE NEED AN ATONEMENT</vt:lpstr>
      <vt:lpstr>MONEY DOES NOT WORK</vt:lpstr>
      <vt:lpstr>OUR GOOD DEEDS DO NOT WORK</vt:lpstr>
      <vt:lpstr>SACRIFICES DO NOT WORK</vt:lpstr>
      <vt:lpstr>ONLY JESUS CAN SAVE</vt:lpstr>
      <vt:lpstr>JESUS BECAME LIKE US</vt:lpstr>
      <vt:lpstr>JESUS WAS BORN FREE OF SIN</vt:lpstr>
      <vt:lpstr>EVERYONE ELSE IS BORN IN SIN</vt:lpstr>
      <vt:lpstr>JESUS NEVER SINNED</vt:lpstr>
      <vt:lpstr>JESUS WILLINGLY DIED FOR US</vt:lpstr>
      <vt:lpstr>HE TOOK OUR PUNISHMENT</vt:lpstr>
      <vt:lpstr>JESUS IS MAN AND GOD</vt:lpstr>
      <vt:lpstr>JESUS’ DEATH IS SUFFICIENT</vt:lpstr>
      <vt:lpstr>WE NEED TO RESPOND</vt:lpstr>
      <vt:lpstr>GOD SEES US AS GOOD OR EVIL</vt:lpstr>
      <vt:lpstr>OUR DEFAULT STATE IS EVIL</vt:lpstr>
      <vt:lpstr>WE MUST BE BORN AGAIN</vt:lpstr>
      <vt:lpstr>ONLY THOSE WHO BELIEVE…</vt:lpstr>
      <vt:lpstr>PART 2: VICTORY OVER SIN</vt:lpstr>
      <vt:lpstr>INNOCENCE AND RIGHTEOUSNESS</vt:lpstr>
      <vt:lpstr>JESUS, A RIGHTEOUS SACRIFICE</vt:lpstr>
      <vt:lpstr>JESUS WAS TEMPTED MANY TIMES</vt:lpstr>
      <vt:lpstr>JESUS NEVER SINNED</vt:lpstr>
      <vt:lpstr>JESUS WAS VICTORIOUS</vt:lpstr>
      <vt:lpstr>JESUS WAS RAISED FROM THE DEAD</vt:lpstr>
      <vt:lpstr>OUR BENEFIT</vt:lpstr>
      <vt:lpstr>WE ARE RECONCILED TO GOD</vt:lpstr>
      <vt:lpstr>WE DON’T HAVE TO SIN</vt:lpstr>
      <vt:lpstr>GOD WILL HELP US</vt:lpstr>
      <vt:lpstr>WE HAVE THE VICTORY</vt:lpstr>
      <vt:lpstr>GOD ALSO HEALS</vt:lpstr>
      <vt:lpstr>HEALING IS IN THE ATONEMENT</vt:lpstr>
      <vt:lpstr>PART 3: OUR RESPONSE</vt:lpstr>
      <vt:lpstr>VALUE IT HIGHLY!</vt:lpstr>
      <vt:lpstr>LOVE GOD WITH ALL OUR HEART</vt:lpstr>
      <vt:lpstr>SEEK GOD</vt:lpstr>
      <vt:lpstr>SERVE NO OTHER GODS</vt:lpstr>
      <vt:lpstr>LEARN GOD’S WAYS</vt:lpstr>
      <vt:lpstr>GO TO CHURCH</vt:lpstr>
      <vt:lpstr>BE BAPTISED IN WATER</vt:lpstr>
      <vt:lpstr>CONFESS OUR FAITH</vt:lpstr>
      <vt:lpstr>TURN AWAY FROM SIN</vt:lpstr>
      <vt:lpstr>RESIST TEMPTATION</vt:lpstr>
      <vt:lpstr>RECEIVE THE HOLY SPIRIT</vt:lpstr>
      <vt:lpstr>LOVE EACH OTHER</vt:lpstr>
      <vt:lpstr>FORGIVE OTHERS</vt:lpstr>
      <vt:lpstr>PRAY FOR ALL PEOPLE</vt:lpstr>
      <vt:lpstr>TELL OTHERS ABOUT JESUS</vt:lpstr>
      <vt:lpstr>HOLD FAST TO YOUR FAITH</vt:lpstr>
      <vt:lpstr>IT WILL BE WORTH IT</vt:lpstr>
      <vt:lpstr>WHAT A FUTURE!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Gospel explained</dc:title>
  <dc:creator>Dave</dc:creator>
  <cp:lastModifiedBy>David Robson</cp:lastModifiedBy>
  <cp:revision>73</cp:revision>
  <cp:lastPrinted>2023-09-23T12:21:15Z</cp:lastPrinted>
  <dcterms:created xsi:type="dcterms:W3CDTF">2023-09-08T18:10:57Z</dcterms:created>
  <dcterms:modified xsi:type="dcterms:W3CDTF">2025-11-01T16:02:08Z</dcterms:modified>
</cp:coreProperties>
</file>