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40" r:id="rId1"/>
  </p:sldMasterIdLst>
  <p:notesMasterIdLst>
    <p:notesMasterId r:id="rId11"/>
  </p:notesMasterIdLst>
  <p:sldIdLst>
    <p:sldId id="256" r:id="rId2"/>
    <p:sldId id="331" r:id="rId3"/>
    <p:sldId id="328" r:id="rId4"/>
    <p:sldId id="329" r:id="rId5"/>
    <p:sldId id="330" r:id="rId6"/>
    <p:sldId id="325" r:id="rId7"/>
    <p:sldId id="332" r:id="rId8"/>
    <p:sldId id="326" r:id="rId9"/>
    <p:sldId id="292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4" autoAdjust="0"/>
    <p:restoredTop sz="94687" autoAdjust="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59401-7A2C-4E6A-9143-13772B7795B7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2DD05-981A-4C49-A11D-5DEE2C74A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271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318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701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772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312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980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5009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Anything remotely evil, coming close to God will die…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2DD05-981A-4C49-A11D-5DEE2C74ADC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38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9159E-6805-4064-9719-78BD111A7C9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104394" y="5884512"/>
            <a:ext cx="2926080" cy="906885"/>
          </a:xfrm>
        </p:spPr>
        <p:txBody>
          <a:bodyPr/>
          <a:lstStyle>
            <a:lvl1pPr>
              <a:defRPr sz="40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041-5730-493F-AFB7-337AAE519A43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9AE5-3B26-4BEC-85E7-1CED7B9CCB08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CBC8-52B8-4362-A40F-30609D54DC64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7EBA-FDE3-4886-B2D8-9784D06898A2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2488" y="5934877"/>
            <a:ext cx="2926080" cy="906885"/>
          </a:xfrm>
        </p:spPr>
        <p:txBody>
          <a:bodyPr/>
          <a:lstStyle>
            <a:lvl1pPr>
              <a:defRPr sz="40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E6D1-87F0-416F-82C4-2252FCD6D5D3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B77F-5B95-4C99-B50D-B1BBA46CD7D3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A453-2DF1-4672-B28F-9DFEFCC26703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194B-A266-4C88-B701-C40475867829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4DB3E-BE35-4862-927A-CE9BCE7C3B4F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1D6B-232F-455C-B034-73750411D2C6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E843601-A098-4D4D-9475-4804938DF3EE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91943" y="5867673"/>
            <a:ext cx="2926080" cy="981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0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3B222-DA61-388C-9ECE-16816AE29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228656"/>
          </a:xfrm>
        </p:spPr>
        <p:txBody>
          <a:bodyPr/>
          <a:lstStyle/>
          <a:p>
            <a:r>
              <a:rPr lang="en-GB" dirty="0"/>
              <a:t>Questions about</a:t>
            </a:r>
            <a:br>
              <a:rPr lang="en-GB" dirty="0"/>
            </a:br>
            <a:r>
              <a:rPr lang="en-GB" dirty="0"/>
              <a:t>the gospel</a:t>
            </a:r>
          </a:p>
        </p:txBody>
      </p:sp>
    </p:spTree>
    <p:extLst>
      <p:ext uri="{BB962C8B-B14F-4D97-AF65-F5344CB8AC3E}">
        <p14:creationId xmlns:p14="http://schemas.microsoft.com/office/powerpoint/2010/main" val="758797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1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Why can’t everyone go to heaven?</a:t>
            </a:r>
          </a:p>
          <a:p>
            <a:endParaRPr lang="en-GB" sz="4400" dirty="0"/>
          </a:p>
          <a:p>
            <a:r>
              <a:rPr lang="en-GB" sz="4400" dirty="0"/>
              <a:t>Matt 7:13–14</a:t>
            </a:r>
          </a:p>
          <a:p>
            <a:endParaRPr lang="en-GB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007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2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Why do many people say they follow God, </a:t>
            </a:r>
            <a:br>
              <a:rPr lang="en-GB" sz="4400" dirty="0"/>
            </a:br>
            <a:r>
              <a:rPr lang="en-GB" sz="4400" dirty="0"/>
              <a:t>yet they do not believe in Jesus?</a:t>
            </a:r>
          </a:p>
          <a:p>
            <a:endParaRPr lang="en-GB" sz="4400" dirty="0"/>
          </a:p>
          <a:p>
            <a:r>
              <a:rPr lang="en-GB" sz="4400" dirty="0"/>
              <a:t>Titus 1:16; John 16:2</a:t>
            </a:r>
          </a:p>
          <a:p>
            <a:endParaRPr lang="en-GB" sz="4400" dirty="0"/>
          </a:p>
          <a:p>
            <a:endParaRPr lang="en-GB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56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3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Why do we have to believe the </a:t>
            </a:r>
            <a:br>
              <a:rPr lang="en-GB" sz="4400" dirty="0"/>
            </a:br>
            <a:r>
              <a:rPr lang="en-GB" sz="4400" dirty="0"/>
              <a:t>gospel now before we die?</a:t>
            </a:r>
          </a:p>
          <a:p>
            <a:endParaRPr lang="en-GB" sz="4400" dirty="0"/>
          </a:p>
          <a:p>
            <a:r>
              <a:rPr lang="en-GB" sz="4400" dirty="0"/>
              <a:t>Hebrews 4:7; John 8:24</a:t>
            </a:r>
          </a:p>
          <a:p>
            <a:endParaRPr lang="en-GB" sz="4400" dirty="0"/>
          </a:p>
          <a:p>
            <a:endParaRPr lang="en-GB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741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4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Why is there only heaven or hell?</a:t>
            </a:r>
          </a:p>
          <a:p>
            <a:r>
              <a:rPr lang="en-GB" sz="4400" dirty="0"/>
              <a:t>Why not something in between? </a:t>
            </a:r>
          </a:p>
          <a:p>
            <a:endParaRPr lang="en-GB" sz="4400" dirty="0"/>
          </a:p>
          <a:p>
            <a:r>
              <a:rPr lang="en-GB" sz="4400" dirty="0"/>
              <a:t>Matthew 25:46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36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5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Why can we not come to God directly</a:t>
            </a:r>
            <a:br>
              <a:rPr lang="en-GB" sz="4400" dirty="0"/>
            </a:br>
            <a:r>
              <a:rPr lang="en-GB" sz="4400" dirty="0"/>
              <a:t>and just ignore Jesus?</a:t>
            </a:r>
          </a:p>
          <a:p>
            <a:endParaRPr lang="en-GB" sz="4400" dirty="0"/>
          </a:p>
          <a:p>
            <a:r>
              <a:rPr lang="en-GB" sz="4400" dirty="0"/>
              <a:t>John 14:6</a:t>
            </a:r>
          </a:p>
          <a:p>
            <a:endParaRPr lang="en-GB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286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6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How do we know whether </a:t>
            </a:r>
            <a:br>
              <a:rPr lang="en-GB" sz="4400" dirty="0"/>
            </a:br>
            <a:r>
              <a:rPr lang="en-GB" sz="4400" dirty="0"/>
              <a:t>we will go to heaven?</a:t>
            </a:r>
          </a:p>
          <a:p>
            <a:endParaRPr lang="en-GB" sz="4400" dirty="0"/>
          </a:p>
          <a:p>
            <a:r>
              <a:rPr lang="en-GB" sz="4400" dirty="0"/>
              <a:t>John 3:16</a:t>
            </a:r>
          </a:p>
          <a:p>
            <a:endParaRPr lang="en-GB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603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en-GB" sz="6000" dirty="0"/>
              <a:t>QUESTION 7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Why can we only be forgiven </a:t>
            </a:r>
            <a:br>
              <a:rPr lang="en-GB" sz="4400" dirty="0"/>
            </a:br>
            <a:r>
              <a:rPr lang="en-GB" sz="4400" dirty="0"/>
              <a:t>through the death of Jesus Christ?</a:t>
            </a:r>
          </a:p>
          <a:p>
            <a:endParaRPr lang="en-GB" sz="4400" dirty="0"/>
          </a:p>
          <a:p>
            <a:r>
              <a:rPr lang="en-GB" sz="4400" dirty="0"/>
              <a:t>Acts 4:12</a:t>
            </a:r>
          </a:p>
          <a:p>
            <a:endParaRPr lang="en-GB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588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431856-6D3A-8C5E-3222-C8427600A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16A0A2D-48C6-49DC-3CCE-965FE91D8EE1}"/>
              </a:ext>
            </a:extLst>
          </p:cNvPr>
          <p:cNvSpPr txBox="1">
            <a:spLocks/>
          </p:cNvSpPr>
          <p:nvPr/>
        </p:nvSpPr>
        <p:spPr>
          <a:xfrm>
            <a:off x="733613" y="3550595"/>
            <a:ext cx="10650667" cy="13431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End of questions</a:t>
            </a:r>
          </a:p>
        </p:txBody>
      </p:sp>
    </p:spTree>
    <p:extLst>
      <p:ext uri="{BB962C8B-B14F-4D97-AF65-F5344CB8AC3E}">
        <p14:creationId xmlns:p14="http://schemas.microsoft.com/office/powerpoint/2010/main" val="945442662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44E3BB9A-3BF5-4BE4-90CF-48BFABC785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465</TotalTime>
  <Words>227</Words>
  <Application>Microsoft Office PowerPoint</Application>
  <PresentationFormat>Widescreen</PresentationFormat>
  <Paragraphs>53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Metropolitan</vt:lpstr>
      <vt:lpstr>Questions about the gospel</vt:lpstr>
      <vt:lpstr>QUESTION 1</vt:lpstr>
      <vt:lpstr>QUESTION 2</vt:lpstr>
      <vt:lpstr>QUESTION 3</vt:lpstr>
      <vt:lpstr>QUESTION 4</vt:lpstr>
      <vt:lpstr>QUESTION 5</vt:lpstr>
      <vt:lpstr>QUESTION 6</vt:lpstr>
      <vt:lpstr>QUESTION 7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Gospel explained</dc:title>
  <dc:creator>Dave</dc:creator>
  <cp:lastModifiedBy>David Robson</cp:lastModifiedBy>
  <cp:revision>80</cp:revision>
  <cp:lastPrinted>2023-09-23T12:21:15Z</cp:lastPrinted>
  <dcterms:created xsi:type="dcterms:W3CDTF">2023-09-08T18:10:57Z</dcterms:created>
  <dcterms:modified xsi:type="dcterms:W3CDTF">2025-10-31T15:28:24Z</dcterms:modified>
</cp:coreProperties>
</file>