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autoCompressPictures="0">
  <p:sldMasterIdLst>
    <p:sldMasterId id="2147483840" r:id="rId1"/>
  </p:sldMasterIdLst>
  <p:notesMasterIdLst>
    <p:notesMasterId r:id="rId11"/>
  </p:notesMasterIdLst>
  <p:sldIdLst>
    <p:sldId id="256" r:id="rId2"/>
    <p:sldId id="333" r:id="rId3"/>
    <p:sldId id="334" r:id="rId4"/>
    <p:sldId id="335" r:id="rId5"/>
    <p:sldId id="336" r:id="rId6"/>
    <p:sldId id="337" r:id="rId7"/>
    <p:sldId id="339" r:id="rId8"/>
    <p:sldId id="338" r:id="rId9"/>
    <p:sldId id="340" r:id="rId10"/>
  </p:sldIdLst>
  <p:sldSz cx="12192000" cy="6858000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14" autoAdjust="0"/>
    <p:restoredTop sz="94687" autoAdjust="0"/>
  </p:normalViewPr>
  <p:slideViewPr>
    <p:cSldViewPr snapToGrid="0">
      <p:cViewPr varScale="1">
        <p:scale>
          <a:sx n="105" d="100"/>
          <a:sy n="105" d="100"/>
        </p:scale>
        <p:origin x="54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1159401-7A2C-4E6A-9143-13772B7795B7}" type="datetimeFigureOut">
              <a:rPr lang="en-GB" smtClean="0"/>
              <a:t>31/10/2025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812DD05-981A-4C49-A11D-5DEE2C74ADC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772711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i-IN" dirty="0"/>
              <a:t>अगर कोई चीज़ थोड़ी सी भी बुरी है तो परमेश्वर के पास आने पर ख़त्म हो जाएगी…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812DD05-981A-4C49-A11D-5DEE2C74ADC0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8098054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i-IN" dirty="0"/>
              <a:t>अगर कोई चीज़ थोड़ी सी भी बुरी है तो परमेश्वर के पास आने पर ख़त्म हो जाएगी…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812DD05-981A-4C49-A11D-5DEE2C74ADC0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0065861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i-IN" dirty="0"/>
              <a:t>अगर कोई चीज़ थोड़ी सी भी बुरी है तो परमेश्वर के पास आने पर ख़त्म हो जाएगी…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812DD05-981A-4C49-A11D-5DEE2C74ADC0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4943653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i-IN" dirty="0"/>
              <a:t>अगर कोई चीज़ थोड़ी सी भी बुरी है तो परमेश्वर के पास आने पर ख़त्म हो जाएगी…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812DD05-981A-4C49-A11D-5DEE2C74ADC0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3442622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i-IN" dirty="0"/>
              <a:t>अगर कोई चीज़ थोड़ी सी भी बुरी है तो परमेश्वर के पास आने पर ख़त्म हो जाएगी…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812DD05-981A-4C49-A11D-5DEE2C74ADC0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4752666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i-IN" dirty="0"/>
              <a:t>अगर कोई चीज़ थोड़ी सी भी बुरी है तो परमेश्वर के पास आने पर ख़त्म हो जाएगी…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812DD05-981A-4C49-A11D-5DEE2C74ADC0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9687923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i-IN" dirty="0"/>
              <a:t>अगर कोई चीज़ थोड़ी सी भी बुरी है तो परमेश्वर के पास आने पर ख़त्म हो जाएगी…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812DD05-981A-4C49-A11D-5DEE2C74ADC0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068852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3504" y="770467"/>
            <a:ext cx="10782300" cy="3352800"/>
          </a:xfrm>
        </p:spPr>
        <p:txBody>
          <a:bodyPr anchor="b">
            <a:noAutofit/>
          </a:bodyPr>
          <a:lstStyle>
            <a:lvl1pPr algn="l">
              <a:lnSpc>
                <a:spcPct val="80000"/>
              </a:lnSpc>
              <a:defRPr sz="8800" spc="-120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67512" y="4206876"/>
            <a:ext cx="9228201" cy="1645920"/>
          </a:xfrm>
        </p:spPr>
        <p:txBody>
          <a:bodyPr>
            <a:normAutofit/>
          </a:bodyPr>
          <a:lstStyle>
            <a:lvl1pPr marL="0" indent="0" algn="l">
              <a:buNone/>
              <a:defRPr sz="3200">
                <a:solidFill>
                  <a:schemeClr val="tx1"/>
                </a:solidFill>
                <a:latin typeface="+mj-lt"/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39159E-6805-4064-9719-78BD111A7C92}" type="datetime1">
              <a:rPr lang="en-US" smtClean="0"/>
              <a:t>10/31/2025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9104394" y="5884512"/>
            <a:ext cx="2926080" cy="906885"/>
          </a:xfrm>
        </p:spPr>
        <p:txBody>
          <a:bodyPr/>
          <a:lstStyle>
            <a:lvl1pPr>
              <a:defRPr sz="4000"/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E99041-5730-493F-AFB7-337AAE519A43}" type="datetime1">
              <a:rPr lang="en-US" smtClean="0"/>
              <a:t>10/31/2025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43950" y="695325"/>
            <a:ext cx="2628900" cy="48006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1525" y="714375"/>
            <a:ext cx="7734300" cy="54006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F89AE5-3B26-4BEC-85E7-1CED7B9CCB08}" type="datetime1">
              <a:rPr lang="en-US" smtClean="0"/>
              <a:t>10/31/2025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3CBC8-52B8-4362-A40F-30609D54DC64}" type="datetime1">
              <a:rPr lang="en-US" smtClean="0"/>
              <a:t>10/31/2025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3504" y="767419"/>
            <a:ext cx="10780776" cy="3355848"/>
          </a:xfrm>
        </p:spPr>
        <p:txBody>
          <a:bodyPr anchor="b">
            <a:normAutofit/>
          </a:bodyPr>
          <a:lstStyle>
            <a:lvl1pPr>
              <a:lnSpc>
                <a:spcPct val="80000"/>
              </a:lnSpc>
              <a:defRPr sz="8800" b="0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7512" y="4204209"/>
            <a:ext cx="9226296" cy="1645920"/>
          </a:xfrm>
        </p:spPr>
        <p:txBody>
          <a:bodyPr anchor="t"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07EBA-FDE3-4886-B2D8-9784D06898A2}" type="datetime1">
              <a:rPr lang="en-US" smtClean="0"/>
              <a:t>10/31/2025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172488" y="5934877"/>
            <a:ext cx="2926080" cy="906885"/>
          </a:xfrm>
        </p:spPr>
        <p:txBody>
          <a:bodyPr/>
          <a:lstStyle>
            <a:lvl1pPr>
              <a:defRPr sz="4000"/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6656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11330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18E6D1-87F0-416F-82C4-2252FCD6D5D3}" type="datetime1">
              <a:rPr lang="en-US" smtClean="0"/>
              <a:t>10/31/2025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40467"/>
            <a:ext cx="4663440" cy="723400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accent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6656" y="2753084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07608" y="2038435"/>
            <a:ext cx="4663440" cy="722376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007608" y="2750990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82B77F-5B95-4C99-B50D-B1BBA46CD7D3}" type="datetime1">
              <a:rPr lang="en-US" smtClean="0"/>
              <a:t>10/31/2025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AA453-2DF1-4672-B28F-9DFEFCC26703}" type="datetime1">
              <a:rPr lang="en-US" smtClean="0"/>
              <a:t>10/31/2025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78194B-A266-4C88-B701-C40475867829}" type="datetime1">
              <a:rPr lang="en-US" smtClean="0"/>
              <a:t>10/31/2025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620000" y="0"/>
            <a:ext cx="457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8261404" y="542282"/>
            <a:ext cx="3383280" cy="1920240"/>
          </a:xfrm>
        </p:spPr>
        <p:txBody>
          <a:bodyPr anchor="b">
            <a:noAutofit/>
          </a:bodyPr>
          <a:lstStyle>
            <a:lvl1pPr>
              <a:lnSpc>
                <a:spcPct val="85000"/>
              </a:lnSpc>
              <a:defRPr sz="400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762000"/>
            <a:ext cx="60960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75982" y="2511813"/>
            <a:ext cx="3398520" cy="3126987"/>
          </a:xfrm>
        </p:spPr>
        <p:txBody>
          <a:bodyPr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74DB3E-BE35-4862-927A-CE9BCE7C3B4F}" type="datetime1">
              <a:rPr lang="en-US" smtClean="0"/>
              <a:t>10/31/2025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0000"/>
                  </a:srgbClr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9224" y="5418667"/>
            <a:ext cx="10780776" cy="613283"/>
          </a:xfrm>
        </p:spPr>
        <p:txBody>
          <a:bodyPr anchor="b">
            <a:normAutofit/>
          </a:bodyPr>
          <a:lstStyle>
            <a:lvl1pPr>
              <a:defRPr sz="3200" b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2192000" cy="5330952"/>
          </a:xfrm>
          <a:solidFill>
            <a:schemeClr val="accent1">
              <a:lumMod val="20000"/>
              <a:lumOff val="80000"/>
            </a:schemeClr>
          </a:solidFill>
        </p:spPr>
        <p:txBody>
          <a:bodyPr anchor="t"/>
          <a:lstStyle>
            <a:lvl1pPr marL="0" indent="0" algn="ctr">
              <a:spcBef>
                <a:spcPts val="800"/>
              </a:spcBef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656" y="5909735"/>
            <a:ext cx="9229344" cy="5334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181D6B-232F-455C-B034-73750411D2C6}" type="datetime1">
              <a:rPr lang="en-US" smtClean="0"/>
              <a:t>10/31/2025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57224" y="499533"/>
            <a:ext cx="10772775" cy="165819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11680"/>
            <a:ext cx="10753725" cy="37661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5800" y="6412447"/>
            <a:ext cx="41148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fld id="{5E843601-A098-4D4D-9475-4804938DF3EE}" type="datetime1">
              <a:rPr lang="en-US" smtClean="0"/>
              <a:t>10/31/2025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554697"/>
            <a:ext cx="50292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 cap="all" baseline="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191943" y="5867673"/>
            <a:ext cx="2926080" cy="9815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4000" b="0">
                <a:ln>
                  <a:noFill/>
                </a:ln>
                <a:solidFill>
                  <a:schemeClr val="tx1">
                    <a:alpha val="20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5400" kern="1200" spc="-12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85000"/>
        </a:lnSpc>
        <a:spcBef>
          <a:spcPts val="1300"/>
        </a:spcBef>
        <a:buFont typeface="Arial" pitchFamily="34" charset="0"/>
        <a:buChar char=" "/>
        <a:defRPr sz="24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347472" indent="-3429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48640" indent="-54864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000" i="1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822960" indent="-82296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1097280" indent="-109728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12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14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16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18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43B222-DA61-388C-9ECE-16816AE2925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03504" y="770466"/>
            <a:ext cx="10782300" cy="5035973"/>
          </a:xfrm>
        </p:spPr>
        <p:txBody>
          <a:bodyPr/>
          <a:lstStyle/>
          <a:p>
            <a:r>
              <a:rPr sz="6600" dirty="0" err="1"/>
              <a:t>सुसमाचार</a:t>
            </a:r>
            <a:r>
              <a:rPr sz="6600" dirty="0"/>
              <a:t> </a:t>
            </a:r>
            <a:r>
              <a:rPr sz="6600" dirty="0" err="1"/>
              <a:t>से</a:t>
            </a:r>
            <a:r>
              <a:rPr sz="6600" dirty="0"/>
              <a:t> </a:t>
            </a:r>
            <a:r>
              <a:rPr sz="6600" dirty="0" err="1"/>
              <a:t>जुड़े</a:t>
            </a:r>
            <a:r>
              <a:rPr sz="6600" dirty="0"/>
              <a:t> </a:t>
            </a:r>
            <a:r>
              <a:rPr sz="6600" dirty="0" err="1"/>
              <a:t>प्रश्न</a:t>
            </a:r>
            <a:br>
              <a:rPr lang="en-GB" sz="6600" dirty="0"/>
            </a:br>
            <a:br>
              <a:rPr lang="en-GB" sz="4000" dirty="0"/>
            </a:br>
            <a:br>
              <a:rPr lang="en-GB" sz="6600" dirty="0"/>
            </a:br>
            <a:r>
              <a:rPr lang="en-GB" sz="6600" dirty="0"/>
              <a:t>Questions about the gospel</a:t>
            </a:r>
            <a:br>
              <a:rPr dirty="0"/>
            </a:b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7587974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9AFC06-EA97-F994-E893-E583E92695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3504" y="385591"/>
            <a:ext cx="10780776" cy="881349"/>
          </a:xfrm>
        </p:spPr>
        <p:txBody>
          <a:bodyPr>
            <a:normAutofit/>
          </a:bodyPr>
          <a:lstStyle/>
          <a:p>
            <a:r>
              <a:rPr lang="hi-IN" sz="6000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प्रश्न 1</a:t>
            </a:r>
            <a:r>
              <a:rPr lang="en-GB" sz="6000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  								Q1</a:t>
            </a:r>
          </a:p>
        </p:txBody>
      </p:sp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7AAD6278-A6B0-F83F-D80B-F51072A01DAD}"/>
              </a:ext>
            </a:extLst>
          </p:cNvPr>
          <p:cNvSpPr txBox="1">
            <a:spLocks/>
          </p:cNvSpPr>
          <p:nvPr/>
        </p:nvSpPr>
        <p:spPr>
          <a:xfrm>
            <a:off x="733613" y="1961285"/>
            <a:ext cx="10650667" cy="293244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914400" rtl="0" eaLnBrk="1" latinLnBrk="0" hangingPunct="1">
              <a:lnSpc>
                <a:spcPct val="85000"/>
              </a:lnSpc>
              <a:spcBef>
                <a:spcPts val="1300"/>
              </a:spcBef>
              <a:buFont typeface="Arial" pitchFamily="34" charset="0"/>
              <a:buNone/>
              <a:defRPr sz="32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sz="1600" i="1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3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hi-IN" sz="4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सब लोग स्वर्ग क्यों नहीं जा सकते?</a:t>
            </a:r>
            <a:endParaRPr kumimoji="0" lang="en-GB" sz="4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Nirmala Text" panose="020B0502040204020203" pitchFamily="34" charset="0"/>
              <a:ea typeface="Nirmala Text" panose="020B0502040204020203" pitchFamily="34" charset="0"/>
              <a:cs typeface="Nirmala Text" panose="020B0502040204020203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3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GB" sz="4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Nirmala Text" panose="020B0502040204020203" pitchFamily="34" charset="0"/>
              <a:ea typeface="Nirmala Text" panose="020B0502040204020203" pitchFamily="34" charset="0"/>
              <a:cs typeface="Nirmala Text" panose="020B0502040204020203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3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GB" sz="4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Why can’t everyone go to heaven?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3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hi-IN" sz="4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Nirmala Text" panose="020B0502040204020203" pitchFamily="34" charset="0"/>
              <a:ea typeface="Nirmala Text" panose="020B0502040204020203" pitchFamily="34" charset="0"/>
              <a:cs typeface="Nirmala Text" panose="020B0502040204020203" pitchFamily="34" charset="0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570E9E6-3B1D-161F-833A-DC0243783A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FAB73BC-B049-4115-A692-8D63A059BFB8}" type="slidenum">
              <a:rPr kumimoji="0" lang="en-US" sz="4000" b="0" i="0" u="none" strike="noStrike" kern="1200" cap="none" spc="0" normalizeH="0" baseline="0" noProof="0" smtClean="0">
                <a:ln>
                  <a:noFill/>
                </a:ln>
                <a:solidFill>
                  <a:prstClr val="white">
                    <a:alpha val="20000"/>
                  </a:prstClr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prstClr val="white">
                  <a:alpha val="20000"/>
                </a:prstClr>
              </a:solidFill>
              <a:effectLst/>
              <a:uLnTx/>
              <a:uFillTx/>
              <a:latin typeface="Calibri Light" panose="020F03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637866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9AFC06-EA97-F994-E893-E583E92695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3504" y="385591"/>
            <a:ext cx="10780776" cy="881349"/>
          </a:xfrm>
        </p:spPr>
        <p:txBody>
          <a:bodyPr>
            <a:normAutofit/>
          </a:bodyPr>
          <a:lstStyle/>
          <a:p>
            <a:r>
              <a:rPr lang="hi-IN" sz="6000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प्रश्न </a:t>
            </a:r>
            <a:r>
              <a:rPr lang="en-GB" sz="6000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2  								Q2</a:t>
            </a:r>
          </a:p>
        </p:txBody>
      </p:sp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7AAD6278-A6B0-F83F-D80B-F51072A01DAD}"/>
              </a:ext>
            </a:extLst>
          </p:cNvPr>
          <p:cNvSpPr txBox="1">
            <a:spLocks/>
          </p:cNvSpPr>
          <p:nvPr/>
        </p:nvSpPr>
        <p:spPr>
          <a:xfrm>
            <a:off x="733613" y="1961284"/>
            <a:ext cx="10650667" cy="422005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914400" rtl="0" eaLnBrk="1" latinLnBrk="0" hangingPunct="1">
              <a:lnSpc>
                <a:spcPct val="85000"/>
              </a:lnSpc>
              <a:spcBef>
                <a:spcPts val="1300"/>
              </a:spcBef>
              <a:buFont typeface="Arial" pitchFamily="34" charset="0"/>
              <a:buNone/>
              <a:defRPr sz="32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sz="1600" i="1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3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hi-IN" sz="3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बहुत से लोग कहते हैं कि वे परमेश्वर का अनुसरण करते हैं,</a:t>
            </a:r>
            <a:r>
              <a:rPr kumimoji="0" lang="en-GB" sz="3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 </a:t>
            </a:r>
            <a:r>
              <a:rPr kumimoji="0" lang="hi-IN" sz="3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फिर भी वे यीशु पर विश्वास क्यों नहीं करते?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3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GB" sz="36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Nirmala Text" panose="020B0502040204020203" pitchFamily="34" charset="0"/>
              <a:ea typeface="Nirmala Text" panose="020B0502040204020203" pitchFamily="34" charset="0"/>
              <a:cs typeface="Nirmala Text" panose="020B0502040204020203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3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GB" sz="3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Why do many people say they follow God, </a:t>
            </a:r>
            <a:br>
              <a:rPr kumimoji="0" lang="en-GB" sz="3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</a:br>
            <a:r>
              <a:rPr kumimoji="0" lang="en-GB" sz="3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yet they do not believe in Jesus?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3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hi-IN" sz="36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Nirmala Text" panose="020B0502040204020203" pitchFamily="34" charset="0"/>
              <a:ea typeface="Nirmala Text" panose="020B0502040204020203" pitchFamily="34" charset="0"/>
              <a:cs typeface="Nirmala Text" panose="020B0502040204020203" pitchFamily="34" charset="0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570E9E6-3B1D-161F-833A-DC0243783A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FAB73BC-B049-4115-A692-8D63A059BFB8}" type="slidenum">
              <a:rPr kumimoji="0" lang="en-US" sz="4000" b="0" i="0" u="none" strike="noStrike" kern="1200" cap="none" spc="0" normalizeH="0" baseline="0" noProof="0" smtClean="0">
                <a:ln>
                  <a:noFill/>
                </a:ln>
                <a:solidFill>
                  <a:prstClr val="white">
                    <a:alpha val="20000"/>
                  </a:prstClr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prstClr val="white">
                  <a:alpha val="20000"/>
                </a:prstClr>
              </a:solidFill>
              <a:effectLst/>
              <a:uLnTx/>
              <a:uFillTx/>
              <a:latin typeface="Calibri Light" panose="020F03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113746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9AFC06-EA97-F994-E893-E583E92695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3504" y="385591"/>
            <a:ext cx="10780776" cy="881349"/>
          </a:xfrm>
        </p:spPr>
        <p:txBody>
          <a:bodyPr>
            <a:normAutofit/>
          </a:bodyPr>
          <a:lstStyle/>
          <a:p>
            <a:r>
              <a:rPr lang="hi-IN" sz="6000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प्रश्न </a:t>
            </a:r>
            <a:r>
              <a:rPr lang="en-GB" sz="6000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3  								Q3</a:t>
            </a:r>
          </a:p>
        </p:txBody>
      </p:sp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7AAD6278-A6B0-F83F-D80B-F51072A01DAD}"/>
              </a:ext>
            </a:extLst>
          </p:cNvPr>
          <p:cNvSpPr txBox="1">
            <a:spLocks/>
          </p:cNvSpPr>
          <p:nvPr/>
        </p:nvSpPr>
        <p:spPr>
          <a:xfrm>
            <a:off x="733613" y="1961284"/>
            <a:ext cx="10650667" cy="422005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914400" rtl="0" eaLnBrk="1" latinLnBrk="0" hangingPunct="1">
              <a:lnSpc>
                <a:spcPct val="85000"/>
              </a:lnSpc>
              <a:spcBef>
                <a:spcPts val="1300"/>
              </a:spcBef>
              <a:buFont typeface="Arial" pitchFamily="34" charset="0"/>
              <a:buNone/>
              <a:defRPr sz="32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sz="1600" i="1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3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hi-IN" sz="3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हमें अभी सुसमाचार पर विश्वास क्यों करना चाहिए?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3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hi-IN" sz="3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क्या हम मरने तक प्रतीक्षा करके फिर विश्वास नहीं कर सकते?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3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br>
              <a:rPr kumimoji="0" lang="en-GB" sz="3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</a:br>
            <a:r>
              <a:rPr kumimoji="0" lang="en-GB" sz="3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Why do we have to believe the gospel now?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3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GB" sz="3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Can we not wait until we die and then believe?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3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hi-IN" sz="36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Nirmala Text" panose="020B0502040204020203" pitchFamily="34" charset="0"/>
              <a:ea typeface="Nirmala Text" panose="020B0502040204020203" pitchFamily="34" charset="0"/>
              <a:cs typeface="Nirmala Text" panose="020B0502040204020203" pitchFamily="34" charset="0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570E9E6-3B1D-161F-833A-DC0243783A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FAB73BC-B049-4115-A692-8D63A059BFB8}" type="slidenum">
              <a:rPr kumimoji="0" lang="en-US" sz="4000" b="0" i="0" u="none" strike="noStrike" kern="1200" cap="none" spc="0" normalizeH="0" baseline="0" noProof="0" smtClean="0">
                <a:ln>
                  <a:noFill/>
                </a:ln>
                <a:solidFill>
                  <a:prstClr val="white">
                    <a:alpha val="20000"/>
                  </a:prstClr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prstClr val="white">
                  <a:alpha val="20000"/>
                </a:prstClr>
              </a:solidFill>
              <a:effectLst/>
              <a:uLnTx/>
              <a:uFillTx/>
              <a:latin typeface="Calibri Light" panose="020F03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021072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9AFC06-EA97-F994-E893-E583E92695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3504" y="385591"/>
            <a:ext cx="10780776" cy="881349"/>
          </a:xfrm>
        </p:spPr>
        <p:txBody>
          <a:bodyPr>
            <a:normAutofit/>
          </a:bodyPr>
          <a:lstStyle/>
          <a:p>
            <a:r>
              <a:rPr lang="hi-IN" sz="6000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प्रश्न </a:t>
            </a:r>
            <a:r>
              <a:rPr lang="en-GB" sz="6000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4  								Q4</a:t>
            </a:r>
          </a:p>
        </p:txBody>
      </p:sp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7AAD6278-A6B0-F83F-D80B-F51072A01DAD}"/>
              </a:ext>
            </a:extLst>
          </p:cNvPr>
          <p:cNvSpPr txBox="1">
            <a:spLocks/>
          </p:cNvSpPr>
          <p:nvPr/>
        </p:nvSpPr>
        <p:spPr>
          <a:xfrm>
            <a:off x="733613" y="1961284"/>
            <a:ext cx="10650667" cy="422005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914400" rtl="0" eaLnBrk="1" latinLnBrk="0" hangingPunct="1">
              <a:lnSpc>
                <a:spcPct val="85000"/>
              </a:lnSpc>
              <a:spcBef>
                <a:spcPts val="1300"/>
              </a:spcBef>
              <a:buFont typeface="Arial" pitchFamily="34" charset="0"/>
              <a:buNone/>
              <a:defRPr sz="32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sz="1600" i="1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3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hi-IN" sz="3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स्वर्ग या नरक क्यों?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3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hi-IN" sz="3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परमेश्वर दण्ड और पुरस्कार देने में इतना कठोर क्यों है?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3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GB" sz="36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Nirmala Text" panose="020B0502040204020203" pitchFamily="34" charset="0"/>
              <a:ea typeface="Nirmala Text" panose="020B0502040204020203" pitchFamily="34" charset="0"/>
              <a:cs typeface="Nirmala Text" panose="020B0502040204020203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3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GB" sz="3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Why heaven or hell?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3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GB" sz="3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Why is God so extreme in the way He rewards and punishes?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3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hi-IN" sz="36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Nirmala Text" panose="020B0502040204020203" pitchFamily="34" charset="0"/>
              <a:ea typeface="Nirmala Text" panose="020B0502040204020203" pitchFamily="34" charset="0"/>
              <a:cs typeface="Nirmala Text" panose="020B0502040204020203" pitchFamily="34" charset="0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570E9E6-3B1D-161F-833A-DC0243783A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FAB73BC-B049-4115-A692-8D63A059BFB8}" type="slidenum">
              <a:rPr kumimoji="0" lang="en-US" sz="4000" b="0" i="0" u="none" strike="noStrike" kern="1200" cap="none" spc="0" normalizeH="0" baseline="0" noProof="0" smtClean="0">
                <a:ln>
                  <a:noFill/>
                </a:ln>
                <a:solidFill>
                  <a:prstClr val="white">
                    <a:alpha val="20000"/>
                  </a:prstClr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prstClr val="white">
                  <a:alpha val="20000"/>
                </a:prstClr>
              </a:solidFill>
              <a:effectLst/>
              <a:uLnTx/>
              <a:uFillTx/>
              <a:latin typeface="Calibri Light" panose="020F03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438326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9AFC06-EA97-F994-E893-E583E92695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3504" y="385591"/>
            <a:ext cx="10780776" cy="881349"/>
          </a:xfrm>
        </p:spPr>
        <p:txBody>
          <a:bodyPr>
            <a:normAutofit/>
          </a:bodyPr>
          <a:lstStyle/>
          <a:p>
            <a:r>
              <a:rPr lang="hi-IN" sz="6000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प्रश्न </a:t>
            </a:r>
            <a:r>
              <a:rPr lang="en-GB" sz="6000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5  								Q5</a:t>
            </a:r>
          </a:p>
        </p:txBody>
      </p:sp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7AAD6278-A6B0-F83F-D80B-F51072A01DAD}"/>
              </a:ext>
            </a:extLst>
          </p:cNvPr>
          <p:cNvSpPr txBox="1">
            <a:spLocks/>
          </p:cNvSpPr>
          <p:nvPr/>
        </p:nvSpPr>
        <p:spPr>
          <a:xfrm>
            <a:off x="733613" y="1961284"/>
            <a:ext cx="10650667" cy="422005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914400" rtl="0" eaLnBrk="1" latinLnBrk="0" hangingPunct="1">
              <a:lnSpc>
                <a:spcPct val="85000"/>
              </a:lnSpc>
              <a:spcBef>
                <a:spcPts val="1300"/>
              </a:spcBef>
              <a:buFont typeface="Arial" pitchFamily="34" charset="0"/>
              <a:buNone/>
              <a:defRPr sz="32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sz="1600" i="1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3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hi-IN" sz="3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हम सीधे परमेश्वर के पास क्यों नहीं जा सकते?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3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hi-IN" sz="3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यीशु के माध्यम से ही क्यों जाना है?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3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GB" sz="36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Nirmala Text" panose="020B0502040204020203" pitchFamily="34" charset="0"/>
              <a:ea typeface="Nirmala Text" panose="020B0502040204020203" pitchFamily="34" charset="0"/>
              <a:cs typeface="Nirmala Text" panose="020B0502040204020203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3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GB" sz="3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Why can we not come to God directly?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3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GB" sz="3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Why go through Jesus?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3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hi-IN" sz="36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Nirmala Text" panose="020B0502040204020203" pitchFamily="34" charset="0"/>
              <a:ea typeface="Nirmala Text" panose="020B0502040204020203" pitchFamily="34" charset="0"/>
              <a:cs typeface="Nirmala Text" panose="020B0502040204020203" pitchFamily="34" charset="0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570E9E6-3B1D-161F-833A-DC0243783A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FAB73BC-B049-4115-A692-8D63A059BFB8}" type="slidenum">
              <a:rPr kumimoji="0" lang="en-US" sz="4000" b="0" i="0" u="none" strike="noStrike" kern="1200" cap="none" spc="0" normalizeH="0" baseline="0" noProof="0" smtClean="0">
                <a:ln>
                  <a:noFill/>
                </a:ln>
                <a:solidFill>
                  <a:prstClr val="white">
                    <a:alpha val="20000"/>
                  </a:prstClr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prstClr val="white">
                  <a:alpha val="20000"/>
                </a:prstClr>
              </a:solidFill>
              <a:effectLst/>
              <a:uLnTx/>
              <a:uFillTx/>
              <a:latin typeface="Calibri Light" panose="020F03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449355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9AFC06-EA97-F994-E893-E583E92695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3504" y="385591"/>
            <a:ext cx="10780776" cy="881349"/>
          </a:xfrm>
        </p:spPr>
        <p:txBody>
          <a:bodyPr>
            <a:normAutofit/>
          </a:bodyPr>
          <a:lstStyle/>
          <a:p>
            <a:r>
              <a:rPr lang="hi-IN" sz="6000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प्रश्न </a:t>
            </a:r>
            <a:r>
              <a:rPr lang="en-GB" sz="6000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6  								Q6</a:t>
            </a:r>
          </a:p>
        </p:txBody>
      </p:sp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7AAD6278-A6B0-F83F-D80B-F51072A01DAD}"/>
              </a:ext>
            </a:extLst>
          </p:cNvPr>
          <p:cNvSpPr txBox="1">
            <a:spLocks/>
          </p:cNvSpPr>
          <p:nvPr/>
        </p:nvSpPr>
        <p:spPr>
          <a:xfrm>
            <a:off x="733613" y="1961285"/>
            <a:ext cx="10650667" cy="2932448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2500" lnSpcReduction="20000"/>
          </a:bodyPr>
          <a:lstStyle>
            <a:lvl1pPr marL="0" indent="0" algn="l" defTabSz="914400" rtl="0" eaLnBrk="1" latinLnBrk="0" hangingPunct="1">
              <a:lnSpc>
                <a:spcPct val="85000"/>
              </a:lnSpc>
              <a:spcBef>
                <a:spcPts val="1300"/>
              </a:spcBef>
              <a:buFont typeface="Arial" pitchFamily="34" charset="0"/>
              <a:buNone/>
              <a:defRPr sz="32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sz="1600" i="1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3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hi-IN" sz="4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हम कैसे जानें कि परमेश्वर ने हमें क्षमा कर दिया है और हम स्वर्ग जाएंगे?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3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GB" sz="4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Nirmala Text" panose="020B0502040204020203" pitchFamily="34" charset="0"/>
              <a:ea typeface="Nirmala Text" panose="020B0502040204020203" pitchFamily="34" charset="0"/>
              <a:cs typeface="Nirmala Text" panose="020B0502040204020203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3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GB" sz="4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How do we know God has forgiven us and we will go to heaven?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3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hi-IN" sz="4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Nirmala Text" panose="020B0502040204020203" pitchFamily="34" charset="0"/>
              <a:ea typeface="Nirmala Text" panose="020B0502040204020203" pitchFamily="34" charset="0"/>
              <a:cs typeface="Nirmala Text" panose="020B0502040204020203" pitchFamily="34" charset="0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570E9E6-3B1D-161F-833A-DC0243783A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FAB73BC-B049-4115-A692-8D63A059BFB8}" type="slidenum">
              <a:rPr kumimoji="0" lang="en-US" sz="4000" b="0" i="0" u="none" strike="noStrike" kern="1200" cap="none" spc="0" normalizeH="0" baseline="0" noProof="0" smtClean="0">
                <a:ln>
                  <a:noFill/>
                </a:ln>
                <a:solidFill>
                  <a:prstClr val="white">
                    <a:alpha val="20000"/>
                  </a:prstClr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prstClr val="white">
                  <a:alpha val="20000"/>
                </a:prstClr>
              </a:solidFill>
              <a:effectLst/>
              <a:uLnTx/>
              <a:uFillTx/>
              <a:latin typeface="Calibri Light" panose="020F03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950840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9AFC06-EA97-F994-E893-E583E92695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3504" y="385591"/>
            <a:ext cx="10780776" cy="881349"/>
          </a:xfrm>
        </p:spPr>
        <p:txBody>
          <a:bodyPr>
            <a:normAutofit/>
          </a:bodyPr>
          <a:lstStyle/>
          <a:p>
            <a:r>
              <a:rPr lang="hi-IN" sz="6000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प्रश्न </a:t>
            </a:r>
            <a:r>
              <a:rPr lang="en-GB" sz="600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7  </a:t>
            </a:r>
            <a:r>
              <a:rPr lang="en-GB" sz="6000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							</a:t>
            </a:r>
            <a:r>
              <a:rPr lang="en-GB" sz="600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	Q7</a:t>
            </a:r>
            <a:endParaRPr lang="en-GB" sz="6000" dirty="0">
              <a:latin typeface="Nirmala Text" panose="020B0502040204020203" pitchFamily="34" charset="0"/>
              <a:ea typeface="Nirmala Text" panose="020B0502040204020203" pitchFamily="34" charset="0"/>
              <a:cs typeface="Nirmala Text" panose="020B0502040204020203" pitchFamily="34" charset="0"/>
            </a:endParaRPr>
          </a:p>
        </p:txBody>
      </p:sp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7AAD6278-A6B0-F83F-D80B-F51072A01DAD}"/>
              </a:ext>
            </a:extLst>
          </p:cNvPr>
          <p:cNvSpPr txBox="1">
            <a:spLocks/>
          </p:cNvSpPr>
          <p:nvPr/>
        </p:nvSpPr>
        <p:spPr>
          <a:xfrm>
            <a:off x="733613" y="1961285"/>
            <a:ext cx="10650667" cy="2932448"/>
          </a:xfrm>
          <a:prstGeom prst="rect">
            <a:avLst/>
          </a:prstGeom>
        </p:spPr>
        <p:txBody>
          <a:bodyPr vert="horz" lIns="91440" tIns="45720" rIns="91440" bIns="45720" rtlCol="0" anchor="t">
            <a:normAutofit lnSpcReduction="10000"/>
          </a:bodyPr>
          <a:lstStyle>
            <a:lvl1pPr marL="0" indent="0" algn="l" defTabSz="914400" rtl="0" eaLnBrk="1" latinLnBrk="0" hangingPunct="1">
              <a:lnSpc>
                <a:spcPct val="85000"/>
              </a:lnSpc>
              <a:spcBef>
                <a:spcPts val="1300"/>
              </a:spcBef>
              <a:buFont typeface="Arial" pitchFamily="34" charset="0"/>
              <a:buNone/>
              <a:defRPr sz="32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sz="1600" i="1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3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hi-IN" sz="4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यीशु मसीह ही परमेश्वर तक पहुँचने का एकमात्र</a:t>
            </a:r>
            <a:br>
              <a:rPr kumimoji="0" lang="en-GB" sz="4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</a:br>
            <a:r>
              <a:rPr kumimoji="0" lang="hi-IN" sz="4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मार्ग क्यों है?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3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GB" sz="4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Nirmala Text" panose="020B0502040204020203" pitchFamily="34" charset="0"/>
              <a:ea typeface="Nirmala Text" panose="020B0502040204020203" pitchFamily="34" charset="0"/>
              <a:cs typeface="Nirmala Text" panose="020B0502040204020203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3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GB" sz="4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Why is Jesus Christ the only way to God?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3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hi-IN" sz="4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Nirmala Text" panose="020B0502040204020203" pitchFamily="34" charset="0"/>
              <a:ea typeface="Nirmala Text" panose="020B0502040204020203" pitchFamily="34" charset="0"/>
              <a:cs typeface="Nirmala Text" panose="020B0502040204020203" pitchFamily="34" charset="0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570E9E6-3B1D-161F-833A-DC0243783A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FAB73BC-B049-4115-A692-8D63A059BFB8}" type="slidenum">
              <a:rPr kumimoji="0" lang="en-US" sz="4000" b="0" i="0" u="none" strike="noStrike" kern="1200" cap="none" spc="0" normalizeH="0" baseline="0" noProof="0" smtClean="0">
                <a:ln>
                  <a:noFill/>
                </a:ln>
                <a:solidFill>
                  <a:prstClr val="white">
                    <a:alpha val="20000"/>
                  </a:prstClr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prstClr val="white">
                  <a:alpha val="20000"/>
                </a:prstClr>
              </a:solidFill>
              <a:effectLst/>
              <a:uLnTx/>
              <a:uFillTx/>
              <a:latin typeface="Calibri Light" panose="020F03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0108418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2431856-6D3A-8C5E-3222-C8427600A1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5" name="Text Placeholder 2">
            <a:extLst>
              <a:ext uri="{FF2B5EF4-FFF2-40B4-BE49-F238E27FC236}">
                <a16:creationId xmlns:a16="http://schemas.microsoft.com/office/drawing/2014/main" id="{716A0A2D-48C6-49DC-3CCE-965FE91D8EE1}"/>
              </a:ext>
            </a:extLst>
          </p:cNvPr>
          <p:cNvSpPr txBox="1">
            <a:spLocks/>
          </p:cNvSpPr>
          <p:nvPr/>
        </p:nvSpPr>
        <p:spPr>
          <a:xfrm>
            <a:off x="733613" y="3337560"/>
            <a:ext cx="10650667" cy="2167127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914400" rtl="0" eaLnBrk="1" latinLnBrk="0" hangingPunct="1">
              <a:lnSpc>
                <a:spcPct val="85000"/>
              </a:lnSpc>
              <a:spcBef>
                <a:spcPts val="1300"/>
              </a:spcBef>
              <a:buFont typeface="Arial" pitchFamily="34" charset="0"/>
              <a:buNone/>
              <a:defRPr sz="32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sz="1600" i="1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hi-IN" sz="4400" dirty="0"/>
              <a:t>प्रश्न समाप्त</a:t>
            </a:r>
            <a:endParaRPr lang="en-GB" sz="4400" dirty="0"/>
          </a:p>
          <a:p>
            <a:endParaRPr lang="en-GB" sz="4400" dirty="0"/>
          </a:p>
          <a:p>
            <a:r>
              <a:rPr lang="en-GB" sz="4400" dirty="0"/>
              <a:t>End of questions</a:t>
            </a:r>
          </a:p>
          <a:p>
            <a:endParaRPr lang="hi-IN" sz="4400" dirty="0"/>
          </a:p>
        </p:txBody>
      </p:sp>
    </p:spTree>
    <p:extLst>
      <p:ext uri="{BB962C8B-B14F-4D97-AF65-F5344CB8AC3E}">
        <p14:creationId xmlns:p14="http://schemas.microsoft.com/office/powerpoint/2010/main" val="1354119057"/>
      </p:ext>
    </p:extLst>
  </p:cSld>
  <p:clrMapOvr>
    <a:masterClrMapping/>
  </p:clrMapOvr>
</p:sld>
</file>

<file path=ppt/theme/theme1.xml><?xml version="1.0" encoding="utf-8"?>
<a:theme xmlns:a="http://schemas.openxmlformats.org/drawingml/2006/main" name="Metropolitan">
  <a:themeElements>
    <a:clrScheme name="Metropolitan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Metropolitan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Metropolitan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00000"/>
                <a:lumMod val="110000"/>
              </a:schemeClr>
            </a:gs>
            <a:gs pos="50000">
              <a:schemeClr val="phClr">
                <a:tint val="75000"/>
                <a:satMod val="101000"/>
                <a:lumMod val="105000"/>
              </a:schemeClr>
            </a:gs>
            <a:gs pos="100000">
              <a:schemeClr val="phClr">
                <a:tint val="82000"/>
                <a:satMod val="104000"/>
                <a:lumMod val="105000"/>
              </a:schemeClr>
            </a:gs>
          </a:gsLst>
          <a:lin ang="27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0000"/>
                <a:lumMod val="100000"/>
              </a:schemeClr>
            </a:gs>
            <a:gs pos="100000">
              <a:schemeClr val="phClr">
                <a:shade val="80000"/>
                <a:satMod val="100000"/>
                <a:lumMod val="99000"/>
              </a:schemeClr>
            </a:gs>
          </a:gsLst>
          <a:lin ang="27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solidFill>
          <a:schemeClr val="phClr">
            <a:shade val="95000"/>
            <a:satMod val="17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etropolitan" id="{4C5440D6-04D2-4954-96CF-F251137069B2}" vid="{44E3BB9A-3BF5-4BE4-90CF-48BFABC7851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TM03457491[[fn=Metropolitan]]</Template>
  <TotalTime>455</TotalTime>
  <Words>455</Words>
  <Application>Microsoft Office PowerPoint</Application>
  <PresentationFormat>Widescreen</PresentationFormat>
  <Paragraphs>59</Paragraphs>
  <Slides>9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Nirmala Text</vt:lpstr>
      <vt:lpstr>Metropolitan</vt:lpstr>
      <vt:lpstr>सुसमाचार से जुड़े प्रश्न   Questions about the gospel </vt:lpstr>
      <vt:lpstr>प्रश्न 1          Q1</vt:lpstr>
      <vt:lpstr>प्रश्न 2          Q2</vt:lpstr>
      <vt:lpstr>प्रश्न 3          Q3</vt:lpstr>
      <vt:lpstr>प्रश्न 4          Q4</vt:lpstr>
      <vt:lpstr>प्रश्न 5          Q5</vt:lpstr>
      <vt:lpstr>प्रश्न 6          Q6</vt:lpstr>
      <vt:lpstr>प्रश्न 7          Q7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Gospel explained</dc:title>
  <dc:creator>Dave</dc:creator>
  <cp:lastModifiedBy>David Robson</cp:lastModifiedBy>
  <cp:revision>86</cp:revision>
  <cp:lastPrinted>2023-09-23T12:21:15Z</cp:lastPrinted>
  <dcterms:created xsi:type="dcterms:W3CDTF">2023-09-08T18:10:57Z</dcterms:created>
  <dcterms:modified xsi:type="dcterms:W3CDTF">2025-10-31T15:29:19Z</dcterms:modified>
</cp:coreProperties>
</file>