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notesSlides/notesSlide2.xml" ContentType="application/vnd.openxmlformats-officedocument.presentationml.notesSlide+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40" r:id="rId1"/>
  </p:sldMasterIdLst>
  <p:notesMasterIdLst>
    <p:notesMasterId r:id="rId65"/>
  </p:notesMasterIdLst>
  <p:sldIdLst>
    <p:sldId id="256" r:id="rId2"/>
    <p:sldId id="301" r:id="rId3"/>
    <p:sldId id="257" r:id="rId4"/>
    <p:sldId id="258" r:id="rId5"/>
    <p:sldId id="259" r:id="rId6"/>
    <p:sldId id="293" r:id="rId7"/>
    <p:sldId id="260" r:id="rId8"/>
    <p:sldId id="263" r:id="rId9"/>
    <p:sldId id="304" r:id="rId10"/>
    <p:sldId id="262" r:id="rId11"/>
    <p:sldId id="268" r:id="rId12"/>
    <p:sldId id="267" r:id="rId13"/>
    <p:sldId id="266" r:id="rId14"/>
    <p:sldId id="269" r:id="rId15"/>
    <p:sldId id="270" r:id="rId16"/>
    <p:sldId id="271" r:id="rId17"/>
    <p:sldId id="294" r:id="rId18"/>
    <p:sldId id="295" r:id="rId19"/>
    <p:sldId id="296" r:id="rId20"/>
    <p:sldId id="297" r:id="rId21"/>
    <p:sldId id="305" r:id="rId22"/>
    <p:sldId id="319" r:id="rId23"/>
    <p:sldId id="306" r:id="rId24"/>
    <p:sldId id="298" r:id="rId25"/>
    <p:sldId id="274" r:id="rId26"/>
    <p:sldId id="261" r:id="rId27"/>
    <p:sldId id="264" r:id="rId28"/>
    <p:sldId id="308" r:id="rId29"/>
    <p:sldId id="299" r:id="rId30"/>
    <p:sldId id="302" r:id="rId31"/>
    <p:sldId id="273" r:id="rId32"/>
    <p:sldId id="310" r:id="rId33"/>
    <p:sldId id="276" r:id="rId34"/>
    <p:sldId id="277" r:id="rId35"/>
    <p:sldId id="278" r:id="rId36"/>
    <p:sldId id="275" r:id="rId37"/>
    <p:sldId id="279" r:id="rId38"/>
    <p:sldId id="280" r:id="rId39"/>
    <p:sldId id="300" r:id="rId40"/>
    <p:sldId id="313" r:id="rId41"/>
    <p:sldId id="311" r:id="rId42"/>
    <p:sldId id="283" r:id="rId43"/>
    <p:sldId id="282" r:id="rId44"/>
    <p:sldId id="303" r:id="rId45"/>
    <p:sldId id="284" r:id="rId46"/>
    <p:sldId id="286" r:id="rId47"/>
    <p:sldId id="320" r:id="rId48"/>
    <p:sldId id="287" r:id="rId49"/>
    <p:sldId id="289" r:id="rId50"/>
    <p:sldId id="290" r:id="rId51"/>
    <p:sldId id="315" r:id="rId52"/>
    <p:sldId id="314" r:id="rId53"/>
    <p:sldId id="288" r:id="rId54"/>
    <p:sldId id="324" r:id="rId55"/>
    <p:sldId id="291" r:id="rId56"/>
    <p:sldId id="322" r:id="rId57"/>
    <p:sldId id="312" r:id="rId58"/>
    <p:sldId id="318" r:id="rId59"/>
    <p:sldId id="321" r:id="rId60"/>
    <p:sldId id="323" r:id="rId61"/>
    <p:sldId id="317" r:id="rId62"/>
    <p:sldId id="327" r:id="rId63"/>
    <p:sldId id="292" r:id="rId6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4" autoAdjust="0"/>
    <p:restoredTop sz="94687" autoAdjust="0"/>
  </p:normalViewPr>
  <p:slideViewPr>
    <p:cSldViewPr snapToGrid="0">
      <p:cViewPr varScale="1">
        <p:scale>
          <a:sx n="105" d="100"/>
          <a:sy n="105" d="100"/>
        </p:scale>
        <p:origin x="54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44.028"/>
    </inkml:context>
    <inkml:brush xml:id="br0">
      <inkml:brushProperty name="width" value="0.05" units="cm"/>
      <inkml:brushProperty name="height" value="0.05" units="cm"/>
      <inkml:brushProperty name="color" value="#FFFFFF"/>
    </inkml:brush>
  </inkml:definitions>
  <inkml:trace contextRef="#ctx0" brushRef="#br0">775 1674 24575,'-25'0'0,"-2"-1"0,1 2 0,-1 0 0,-42 9 0,60-8 0,1 1 0,-1 0 0,1 0 0,0 0 0,0 1 0,0 1 0,1-1 0,0 1 0,0 0 0,0 1 0,0 0 0,1 0 0,0 0 0,0 1 0,-5 8 0,1 0 0,0 0 0,2 1 0,0 0 0,0 1 0,2-1 0,0 2 0,-6 26 0,7-9 0,1 0 0,0 68 0,4-94 0,-1 1 0,0 0 0,-1-1 0,0 1 0,0-1 0,-1 1 0,0-1 0,-1 0 0,0 0 0,-9 14 0,-6 6 0,-39 45 0,-6 7 0,48-57 0,0 1 0,2 0 0,1 0 0,1 2 0,1-1 0,-10 38 0,13-34 0,2-6 0,0 0 0,2 1 0,1-1 0,-1 35 0,4-56 0,0 0 0,1 1 0,-1-1 0,1 0 0,0 0 0,0 0 0,0 0 0,0 0 0,0 0 0,1 0 0,-1-1 0,1 1 0,0 0 0,0-1 0,0 1 0,0-1 0,4 4 0,2 0 0,1 0 0,0-1 0,-1 0 0,13 4 0,-15-7 0,-1 0 0,0 0 0,0 0 0,0 1 0,0 0 0,0 0 0,0 0 0,-1 0 0,1 1 0,-1-1 0,0 1 0,0 1 0,0-1 0,-1 0 0,0 1 0,0 0 0,0-1 0,3 8 0,-4-2 0,0 0 0,0 0 0,-2 0 0,1 0 0,-1 1 0,0-1 0,-1 0 0,-1 0 0,-2 13 0,-6 14 0,-16 40 0,16-49 0,-44 114 0,-27 84 0,67-179 0,2 1 0,-10 91 0,11-63 0,6-47 0,-2 52 0,7-78 0,0-1 0,0 0 0,0 1 0,0-1 0,1 1 0,-1-1 0,1 1 0,-1-1 0,1 0 0,0 1 0,0-1 0,0 0 0,0 0 0,0 0 0,1 0 0,-1 0 0,1 0 0,-1 0 0,1 0 0,0 0 0,-1-1 0,5 4 0,0-2 0,0-1 0,1 1 0,-1-1 0,0-1 0,1 1 0,10 1 0,-9-2 0,0 0 0,-1 1 0,1 0 0,-1 0 0,8 4 0,-12-5 0,-1 0 0,0 1 0,0-1 0,0 1 0,0-1 0,-1 1 0,1 0 0,0 0 0,-1-1 0,1 1 0,-1 1 0,1-1 0,-1 0 0,0 0 0,0 0 0,0 1 0,0-1 0,0 0 0,-1 1 0,1 3 0,3 32 0,-1 1 0,-2-1 0,-6 48 0,1 7 0,2 43 0,4 301 0,-1-433 0,9 119 0,-8-110 0,0 0 0,1 0 0,1 0 0,0 0 0,1-1 0,0 0 0,7 13 0,-9-22 0,0 0 0,-1 0 0,2 0 0,-1 0 0,0 0 0,0-1 0,1 1 0,-1-1 0,1 0 0,0 0 0,0 0 0,0-1 0,0 1 0,0-1 0,0 0 0,0 0 0,0 0 0,0-1 0,0 1 0,1-1 0,5-1 0,-3 2 0,0-1 0,0 1 0,0 1 0,0-1 0,8 3 0,-13-2 0,1-1 0,-1 0 0,1 1 0,-1-1 0,0 1 0,1 0 0,-1 0 0,0 0 0,0 0 0,0 0 0,0 0 0,-1 0 0,1 1 0,-1-1 0,1 1 0,-1-1 0,1 4 0,3 7 0,-1 1 0,0 0 0,-1 0 0,-1 0 0,0 0 0,0 17 0,-6 92 0,0-33 0,2 63 0,-2-31 0,25 232 0,-20-343 0,2-1 0,-1 1 0,1-1 0,0 0 0,1 0 0,1 0 0,-1-1 0,1 1 0,1-1 0,0 0 0,0 0 0,1-1 0,0 0 0,0 0 0,1-1 0,0 0 0,0 0 0,1-1 0,0 0 0,0 0 0,0-1 0,1 0 0,11 4 0,53 20 0,1-2 0,148 30 0,-216-56 0,0 0 0,-1 1 0,1 0 0,0 0 0,-1 1 0,1-1 0,-1 1 0,0 1 0,7 4 0,-11-6 0,1 1 0,-1 0 0,0 0 0,1 0 0,-2 0 0,1 0 0,0 1 0,-1-1 0,1 0 0,-1 1 0,0-1 0,0 1 0,0 0 0,-1-1 0,1 1 0,-1-1 0,0 1 0,0 0 0,0 3 0,0 53 0,4 0 0,1-1 0,4 0 0,2 0 0,2-1 0,4-1 0,1 0 0,38 77 0,-51-125 0,1-1 0,0 0 0,0-1 0,1 1 0,0-1 0,0 0 0,1-1 0,0 0 0,0 0 0,0 0 0,1-1 0,0-1 0,17 8 0,8 0 0,0 0 0,54 9 0,-45-13 0,-19-4 0,-1 0 0,30 11 0,-46-12 0,0-1 0,0 2 0,-1-1 0,1 1 0,-1 0 0,0 0 0,0 0 0,0 1 0,-1 0 0,0 0 0,10 12 0,13 27 0,-2 2 0,32 79 0,-38-79 0,32 100 0,-40-105 0,2-2 0,34 70 0,-36-89 0,1-2 0,0 0 0,1 0 0,1-1 0,1-1 0,1-1 0,0 0 0,1-1 0,0-1 0,1-1 0,0 0 0,42 17 0,-30-20 0,0-1 0,1-2 0,-1-1 0,1-1 0,0-2 0,0-2 0,0 0 0,0-2 0,51-10 0,-76 11 0,-1 1 0,1 0 0,-1 0 0,1 0 0,-1 1 0,0 0 0,1 0 0,-1 1 0,0 0 0,0 0 0,0 0 0,0 1 0,0 0 0,10 6 0,3 5 0,0 1 0,29 29 0,-21-18 0,174 151 0,-150-137 0,1-2 0,68 37 0,-103-66 0,1-1 0,0-1 0,1-1 0,-1-1 0,1 0 0,0-1 0,0-1 0,1-1 0,26 0 0,15-5 0,98-16 0,-54 5 0,-87 12 0,24-2 0,-1-2 0,52-14 0,-80 16 0,1-1 0,-1 0 0,0-1 0,-1-1 0,0 0 0,0 0 0,0-1 0,-1-1 0,0 0 0,15-16 0,-15 12 0,0 1 0,-1-1 0,-1-1 0,-1 0 0,0 0 0,0-1 0,-1 0 0,5-18 0,-11 30 0,0 1 0,0-1 0,0 1 0,0-1 0,1 1 0,-1-1 0,1 1 0,-1 0 0,1 0 0,0 0 0,0 0 0,0 0 0,0 0 0,0 0 0,1 1 0,-1-1 0,0 1 0,1 0 0,-1-1 0,1 1 0,0 0 0,-1 1 0,1-1 0,5-1 0,4 1 0,1 0 0,0 1 0,0 0 0,17 3 0,-7 0 0,198 15 0,577 30 0,-721-45 0,-42 0 0,0-2 0,0-2 0,70-9 0,-103 9 0,0 0 0,0 1 0,0-1 0,0 0 0,0 0 0,0 0 0,0-1 0,0 1 0,-1 0 0,1-1 0,0 1 0,-1-1 0,1 1 0,-1-1 0,0 0 0,1 0 0,-1 0 0,0 0 0,0 1 0,0-1 0,0-1 0,0-2 0,9-57 0,-5 21 0,-5 38 0,1 0 0,-1 0 0,1 0 0,0 0 0,0 0 0,0 0 0,1 0 0,-1 1 0,1-1 0,0 0 0,-1 1 0,1-1 0,0 1 0,0-1 0,1 1 0,-1 0 0,0 0 0,1 0 0,4-2 0,-2 2 0,0 1 0,-1 0 0,1 1 0,0-1 0,0 1 0,0 0 0,0 0 0,0 0 0,-1 1 0,1 0 0,0 0 0,0 0 0,4 2 0,155 37 0,200 25 0,-266-55 0,-1-4 0,1-4 0,146-15 0,-238 12 0,14-1 0,0-1 0,0-1 0,31-10 0,-47 13 0,-1 0 0,1-1 0,-1 1 0,0-1 0,1 0 0,-1 1 0,0-1 0,0-1 0,0 1 0,0 0 0,-1-1 0,1 0 0,-1 1 0,1-1 0,-1 0 0,0 0 0,0 0 0,0-1 0,0 1 0,-1 0 0,1-1 0,-1 1 0,0-1 0,0 1 0,0-1 0,0-5 0,-1 3 0,-1-2 0,1 0 0,1 0 0,-1 0 0,1-1 0,1 1 0,-1 0 0,1 0 0,1 0 0,-1 1 0,1-1 0,1 1 0,5-10 0,-1 2 0,-2-1 0,1 0 0,-2 0 0,0 0 0,-1-1 0,-1 0 0,3-26 0,-5 32 0,0 9 0,-1 0 0,1 0 0,0-1 0,0 1 0,0 0 0,0 0 0,1 0 0,-1 0 0,0 0 0,1 0 0,0 0 0,-1 1 0,1-1 0,0 0 0,0 1 0,0 0 0,0-1 0,0 1 0,0 0 0,0 0 0,0 0 0,1 0 0,-1 0 0,0 1 0,1-1 0,3 0 0,11-2 0,-1 1 0,32 0 0,-28 2 0,-19 0 0,1133-81 0,-1124 80 0,21-2 0,1-2 0,-2-1 0,54-18 0,-81 23 0,0 0 0,-1 0 0,1 0 0,-1 0 0,1 0 0,-1 0 0,1-1 0,-1 1 0,0-1 0,0 0 0,0 0 0,0 1 0,0-2 0,0 1 0,0 0 0,0 0 0,-1 0 0,1-1 0,-1 1 0,0-1 0,0 1 0,0-1 0,0 0 0,0 1 0,-1-1 0,1 0 0,-1 1 0,1-1 0,-1 0 0,0 0 0,0 1 0,0-1 0,-2-5 0,-2-4 0,0-1 0,-1 1 0,-1 0 0,0 0 0,-1 0 0,-8-10 0,-20-40 0,25 27 0,2 1 0,1-2 0,2 1 0,-1-67 0,-1-1 0,2 68 0,2 23 0,1-1 0,1 0 0,0 1 0,0-1 0,1 0 0,1 0 0,0 1 0,5-23 0,-5 33 0,0 0 0,1 0 0,-1 0 0,0 1 0,1-1 0,0 0 0,-1 1 0,1-1 0,0 1 0,0-1 0,0 1 0,0 0 0,4-2 0,-4 2 0,1-1 0,-1 1 0,0 0 0,0-1 0,1 0 0,-1 1 0,0-1 0,0 0 0,-1 0 0,1 0 0,0 0 0,-1 0 0,1-1 0,-1 1 0,3-5 0,6-29 0,-1-1 0,8-67 0,-6 34 0,-4-1 0,-2-1 0,-7-110 0,-1 56 0,2 24 0,3-126 0,-1 222 0,0-1 0,1 1 0,0-1 0,0 1 0,1 0 0,0 0 0,0 0 0,0 0 0,1 0 0,0 1 0,0-1 0,0 1 0,1 0 0,0 0 0,5-4 0,-4 3 0,0 1 0,0-1 0,-1 0 0,0-1 0,0 1 0,-1-1 0,0 0 0,0 0 0,0 0 0,-1-1 0,2-7 0,-1-8 0,-1-1 0,-1 1 0,-1 0 0,-1-1 0,-1 1 0,-5-32 0,-37-139 0,28 134 0,-129-578 0,141 624 0,1 0 0,0 0 0,1 0 0,1 0 0,0 0 0,3-24 0,23-84 0,-3 18 0,-14 33 0,-3 0 0,-6-122 0,-36-142 0,35 325 0,0 0 0,1 0 0,1 0 0,-1 0 0,1 0 0,1 1 0,0-1 0,0 0 0,1 0 0,7-14 0,4-7 0,34-51 0,-11 21 0,13-36 0,-5-2 0,51-165 0,-85 227 0,-2-1 0,-1 0 0,-2-1 0,-1 0 0,-3 0 0,-1 0 0,-1 0 0,-3 1 0,-1-1 0,-2 0 0,-1 1 0,-2 0 0,-18-46 0,-2 38 0,24 41 0,1-1 0,0 1 0,0-1 0,1 0 0,-1 0 0,2 0 0,-1-1 0,-2-8 0,-1-23 0,1 1 0,1-56 0,4 51 0,-12-75 0,-5 38 0,-4 2 0,-56-137 0,-89-137 0,145 309 0,-2 2 0,-52-70 0,67 99 0,0 1 0,-2 0 0,1 0 0,-1 1 0,0 0 0,-1 1 0,0 0 0,0 1 0,-1 0 0,0 1 0,0 0 0,-1 1 0,1 0 0,-21-4 0,-12 9 0,42 1 0,0-1 0,-1 1 0,1-1 0,0 1 0,0-1 0,0 0 0,-1-1 0,1 1 0,0 0 0,0-1 0,0 0 0,-1 0 0,1 0 0,0 0 0,0 0 0,0 0 0,1-1 0,-1 0 0,0 1 0,0-1 0,1 0 0,-1 0 0,1-1 0,0 1 0,-3-4 0,-10-16 0,7 10 0,0-1 0,-1 1 0,0 1 0,-1 0 0,0 0 0,-1 1 0,0 0 0,-1 0 0,-22-13 0,2 8 0,-1 0 0,-1 3 0,0 0 0,-1 3 0,1 0 0,-2 3 0,-43-4 0,-257 7 0,193 6 0,30-5 0,44 0 0,-125 11 0,169-5 0,19-2 0,0-1 0,0 0 0,0 0 0,0 0 0,0-1 0,0 0 0,0 0 0,0 0 0,0-1 0,0 0 0,0 0 0,0-1 0,1 1 0,-1-1 0,0-1 0,1 1 0,-7-4 0,-67-42 0,8 4 0,-2 3 0,-93-37 0,34 31 0,-2 7 0,-220-38 0,-283 0 0,584 72 0,-83-4 0,121 10 0,0 1 0,1 0 0,-1 1 0,1 1 0,-1 1 0,1-1 0,-15 8 0,22-8 0,0 0 0,0 0 0,-1-1 0,1 0 0,-1 0 0,1-1 0,-1 0 0,0 0 0,-12-1 0,15-1 0,0 0 0,0 0 0,1 0 0,-1-1 0,0 0 0,0 0 0,1 0 0,-1-1 0,1 1 0,0-1 0,0 0 0,0 0 0,0-1 0,1 1 0,-7-8 0,-20-24 0,-3 1 0,0 2 0,-2 2 0,-63-44 0,81 64 0,1 0 0,-2 1 0,1 1 0,-1 0 0,-1 2 0,1 0 0,-1 1 0,0 0 0,0 2 0,0 0 0,-1 2 0,1 0 0,-35 3 0,46 0 0,0 0 0,1 0 0,-1 1 0,1 0 0,0 0 0,0 1 0,0 0 0,0 1 0,0-1 0,1 1 0,0 0 0,-9 10 0,2-1 0,0 1 0,1 0 0,1 0 0,-11 21 0,-51 134 0,72-169 0,0 1 0,0 0 0,0-1 0,-1 0 0,1 1 0,0-1 0,-1 0 0,1 1 0,-1-1 0,1 0 0,-1 0 0,0 0 0,1-1 0,-1 1 0,0 0 0,0 0 0,1-1 0,-1 1 0,0-1 0,0 0 0,0 0 0,0 1 0,0-1 0,1 0 0,-1-1 0,0 1 0,0 0 0,0 0 0,0-1 0,-3-1 0,-8-2 0,0-1 0,0 0 0,-18-10 0,5 2 0,-67-27 0,-2 5 0,-1 3 0,-2 5 0,-131-20 0,218 46 0,0 0 0,0 0 0,-1 1 0,1 0 0,0 1 0,0 0 0,0 0 0,0 2 0,-16 4 0,17-2 0,2-1 0,-1 1 0,1 0 0,-1 1 0,1 0 0,1 1 0,-1-1 0,1 1 0,1 1 0,-12 14 0,-4 2 0,-1 0 0,-1-1 0,-1-1 0,-1-2 0,-54 33 0,-4 4 0,53-36 0,2 1 0,0 1 0,1 2 0,2 1 0,-44 54 0,67-76 0,1 0 0,-1 0 0,1 0 0,-1 0 0,0-1 0,-1 1 0,1-1 0,-1 0 0,1 0 0,-7 3 0,7-5 0,0 0 0,-1 0 0,1-1 0,0 1 0,-1-1 0,1 0 0,0 0 0,-1 0 0,1-1 0,0 1 0,0-1 0,-1 0 0,1 0 0,0 0 0,-4-2 0,-28-6 0,0 0 0,0 3 0,0 1 0,-1 1 0,0 2 0,0 2 0,1 1 0,-1 2 0,0 1 0,-60 16 0,86-17 0,-1 1 0,1 1 0,0 0 0,0 0 0,0 1 0,1 0 0,0 1 0,0 0 0,0 0 0,-8 10 0,-7 11 0,-37 53 0,6-6 0,49-66 0,0 0 0,0 0 0,1 1 0,0-1 0,-3 13 0,-16 27 0,23-47 0,0 0 0,-1 0 0,1 0 0,-1 0 0,0 0 0,0-1 0,0 1 0,0-1 0,0 1 0,0-1 0,0 0 0,0 1 0,-1-1 0,1 0 0,0-1 0,-1 1 0,1 0 0,0-1 0,-1 1 0,1-1 0,-4 0 0,-4 0 0,-1 0 0,0-1 0,-19-4 0,21 3 0,1 0 0,-1 1 0,0 0 0,1 0 0,-15 2 0,16 0 0,0 1 0,0 1 0,1-1 0,-1 1 0,1 0 0,-1 0 0,1 1 0,0 0 0,0 0 0,-5 5 0,-55 58 0,19-18 0,13-18 0,-50 42 0,76-67 0,1 0 0,0 0 0,0 1 0,0 0 0,1 0 0,0 1 0,0 0 0,1 0 0,0 0 0,-6 13 0,2 3 0,1 0 0,-8 40 0,12-43 0,1-11-114,0 0 1,1 0-1,0 0 0,1 0 0,0 1 1,1-1-1,0 1 0,0-1 0,1 0 1,1 1-1,2 9 0,1-10-6712</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9.535"/>
    </inkml:context>
    <inkml:brush xml:id="br0">
      <inkml:brushProperty name="width" value="0.05" units="cm"/>
      <inkml:brushProperty name="height" value="0.05" units="cm"/>
      <inkml:brushProperty name="color" value="#FFFFFF"/>
    </inkml:brush>
  </inkml:definitions>
  <inkml:trace contextRef="#ctx0" brushRef="#br0">1 166 24575,'70'-4'0,"0"-2"0,0-4 0,0-2 0,80-27 0,-135 34-151,0 0-1,-1-1 0,1-1 0,-2 0 1,1-1-1,-1 0 0,0-2 1,17-14-1,-14 10-6674</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00.885"/>
    </inkml:context>
    <inkml:brush xml:id="br0">
      <inkml:brushProperty name="width" value="0.05" units="cm"/>
      <inkml:brushProperty name="height" value="0.05" units="cm"/>
      <inkml:brushProperty name="color" value="#FFFFFF"/>
    </inkml:brush>
  </inkml:definitions>
  <inkml:trace contextRef="#ctx0" brushRef="#br0">4 617 24575,'-4'0'0,"7"-4"0,6-10 0,11-5 0,17-17 0,18-13 0,12-11 0,15-11 0,-3-2 0,-6 4 0,-9 6 0,-14 9 0,-16 10 0,-14 9 0,-10 10-8191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02.010"/>
    </inkml:context>
    <inkml:brush xml:id="br0">
      <inkml:brushProperty name="width" value="0.05" units="cm"/>
      <inkml:brushProperty name="height" value="0.05" units="cm"/>
      <inkml:brushProperty name="color" value="#FFFFFF"/>
    </inkml:brush>
  </inkml:definitions>
  <inkml:trace contextRef="#ctx0" brushRef="#br0">780 0 24575,'-4'1'0,"-1"-1"0,0 1 0,1 0 0,-1 0 0,0 1 0,1-1 0,-1 1 0,1 0 0,0 1 0,0-1 0,0 0 0,0 1 0,0 0 0,0 0 0,-5 7 0,-6 5 0,1 2 0,-15 22 0,11-13 0,-78 89 0,-168 156 0,28-34 0,214-221-1365,10-12-5461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03.135"/>
    </inkml:context>
    <inkml:brush xml:id="br0">
      <inkml:brushProperty name="width" value="0.05" units="cm"/>
      <inkml:brushProperty name="height" value="0.05" units="cm"/>
      <inkml:brushProperty name="color" value="#FFFFFF"/>
    </inkml:brush>
  </inkml:definitions>
  <inkml:trace contextRef="#ctx0" brushRef="#br0">189 1 24575,'-4'4'0,"-1"9"0,-4 15 0,0 10 0,-3 11 0,-3 9 0,0 11 0,0 1 0,-2 9 0,2-5 0,-1-7 0,-2-11 0,3-11 0,4-9 0,3-7 0,4-8-8191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04.058"/>
    </inkml:context>
    <inkml:brush xml:id="br0">
      <inkml:brushProperty name="width" value="0.05" units="cm"/>
      <inkml:brushProperty name="height" value="0.05" units="cm"/>
      <inkml:brushProperty name="color" value="#FFFFFF"/>
    </inkml:brush>
  </inkml:definitions>
  <inkml:trace contextRef="#ctx0" brushRef="#br0">25 0 24575,'0'8'0,"-4"15"0,-1 7 0,0 11 0,1 14 0,1 6 0,1 4 0,1 0 0,1 8 0,0 0 0,0-5 0,4-1 0,2-8 0,-1-11 0,-1-9 0,-1-7 0,-1-10-8191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05.496"/>
    </inkml:context>
    <inkml:brush xml:id="br0">
      <inkml:brushProperty name="width" value="0.05" units="cm"/>
      <inkml:brushProperty name="height" value="0.05" units="cm"/>
      <inkml:brushProperty name="color" value="#FFFFFF"/>
    </inkml:brush>
  </inkml:definitions>
  <inkml:trace contextRef="#ctx0" brushRef="#br0">1 0 24575,'0'4'0,"4"6"0,9 4 0,15 5 0,10 6 0,7 7 0,3 3 0,7 3 0,-3-1 0,-7-7 0,-9-5 0,-13-1 0,-9-3 0,-3-3 0,-4-6-8191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23.375"/>
    </inkml:context>
    <inkml:brush xml:id="br0">
      <inkml:brushProperty name="width" value="0.05" units="cm"/>
      <inkml:brushProperty name="height" value="0.05" units="cm"/>
      <inkml:brushProperty name="color" value="#FFFFFF"/>
    </inkml:brush>
  </inkml:definitions>
  <inkml:trace contextRef="#ctx0" brushRef="#br0">1 0 24575,'26'24'0,"1"-2"0,2-1 0,48 27 0,-38-25 0,48 30 0,185 80 0,-110-72-1365,-146-54-5461</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39.305"/>
    </inkml:context>
    <inkml:brush xml:id="br0">
      <inkml:brushProperty name="width" value="0.05" units="cm"/>
      <inkml:brushProperty name="height" value="0.05" units="cm"/>
      <inkml:brushProperty name="color" value="#FFFFFF"/>
    </inkml:brush>
  </inkml:definitions>
  <inkml:trace contextRef="#ctx0" brushRef="#br0">1 5359 24575,'10'-6'0,"0"0"0,1 0 0,0 1 0,0 0 0,0 1 0,1 0 0,-1 0 0,1 2 0,21-3 0,-1-2 0,21-6 0,2 3 0,-1 2 0,92-2 0,-138 10 0,1 1 0,-1-1 0,1 0 0,0-1 0,-1 0 0,15-3 0,-19 2 0,-1 1 0,0-1 0,1 0 0,-1 0 0,0 0 0,0 0 0,0-1 0,0 1 0,-1-1 0,1 0 0,-1 1 0,1-1 0,-1 0 0,0-1 0,3-6 0,5-9 0,-1-1 0,-1 0 0,-1 0 0,0-1 0,-2 0 0,4-33 0,0-126 0,-7 77 0,13-67 0,-6 95 0,-9 72 0,1 1 0,-1 0 0,1 0 0,0 0 0,-1 0 0,1 0 0,0 0 0,1 0 0,-1 0 0,0 0 0,0 0 0,1 0 0,-1 1 0,1-1 0,-1 1 0,1-1 0,0 1 0,0-1 0,0 1 0,0 0 0,0 0 0,0 0 0,0 0 0,0 0 0,0 1 0,0-1 0,0 1 0,5-1 0,7-2 0,1 2 0,0 0 0,22 1 0,-12 1 0,208-1 0,304-15 0,-498 9 0,56-16 0,19-3 0,-111 24 0,0 1 0,0-1 0,-1 0 0,1 0 0,0 0 0,-1-1 0,1 1 0,-1 0 0,0-1 0,1 0 0,-1 1 0,0-1 0,0 0 0,0 0 0,0-1 0,0 1 0,-1 0 0,1 0 0,-1-1 0,1 1 0,-1-1 0,0 1 0,0-1 0,0 0 0,0 0 0,-1 1 0,1-1 0,-1 0 0,1-4 0,0-11 0,0 0 0,-1 0 0,-3-29 0,1 29 0,-45-511 0,47 526 0,0 1 0,0-1 0,0 1 0,0-1 0,1 1 0,-1-1 0,1 1 0,-1 0 0,1-1 0,0 1 0,0 0 0,0-1 0,0 1 0,0 0 0,0 0 0,1 0 0,-1 0 0,1 0 0,0 0 0,-1 0 0,1 1 0,0-1 0,0 1 0,0-1 0,0 1 0,0 0 0,0 0 0,4-2 0,6-1 0,0 0 0,0 1 0,0 0 0,21-1 0,-3-1 0,283-29 0,-216 28 0,-1-5 0,123-29 0,-212 38 0,1 0 0,-1 0 0,0-1 0,0 0 0,0-1 0,-1 1 0,1-1 0,-1-1 0,0 1 0,0-1 0,0 0 0,-1 0 0,1-1 0,-1 0 0,-1 0 0,1 0 0,4-8 0,-2-1 0,-1-1 0,0 1 0,-1-1 0,-1 0 0,0 0 0,2-31 0,53-532 0,-57 566 0,-1 0 0,2 0 0,0 0 0,0 0 0,6-12 0,-7 21 0,0 1 0,1-1 0,-1 0 0,1 1 0,-1-1 0,1 1 0,0 0 0,0 0 0,1 0 0,-1 0 0,1 0 0,-1 1 0,1-1 0,0 1 0,0 0 0,0 0 0,0 1 0,8-3 0,63-12 0,1 3 0,0 4 0,101 0 0,-66 4 0,52-2 0,200-18 0,-359 25 0,0-1 0,0 0 0,0 0 0,0-1 0,0 1 0,0-1 0,-1 1 0,1-1 0,0 0 0,-1-1 0,1 1 0,-1-1 0,0 1 0,0-1 0,0 0 0,0 0 0,0-1 0,-1 1 0,1 0 0,-1-1 0,0 1 0,0-1 0,-1 0 0,1 0 0,-1 0 0,1 0 0,-1 0 0,0 0 0,0-7 0,2-12 0,-2 0 0,-1 0 0,0 0 0,-5-30 0,1 16 0,-2-49 0,-2-6 0,8-177 0,1 266 0,0 0 0,0-1 0,0 1 0,0 0 0,1 0 0,-1 0 0,1 0 0,0 0 0,-1 0 0,1 1 0,1-1 0,-1 1 0,0-1 0,1 1 0,-1 0 0,1 0 0,0 0 0,-1 0 0,1 0 0,0 1 0,0-1 0,0 1 0,0 0 0,1 0 0,2-1 0,13-3 0,0 0 0,0 2 0,22-2 0,-28 3 0,219-18 0,-99 10 0,210-43 0,-258 41 0,-68 10 0,1 1 0,0-2 0,-1 0 0,0-2 0,0 0 0,22-9 0,-36 12 0,1-1 0,-1 1 0,0-1 0,0 0 0,0 0 0,0 0 0,-1 0 0,1 0 0,-1-1 0,0 1 0,0-1 0,0 0 0,0 1 0,0-1 0,-1 0 0,0 0 0,0 0 0,1-5 0,1-11 0,-1 1 0,0-31 0,-2 34 0,0 9 0,1-97 0,5 1 0,20-111 0,-26 210 0,1 1 0,0-1 0,0 1 0,0 0 0,0-1 0,1 1 0,-1 0 0,1 0 0,0 0 0,-1 0 0,2 0 0,-1 0 0,0 0 0,0 1 0,1-1 0,0 1 0,-1 0 0,1-1 0,0 1 0,5-2 0,2 0 0,-1 1 0,0 1 0,1 0 0,-1 0 0,1 1 0,13-1 0,343 1 0,-33 1 0,-326 0 0,0 0 0,0 0 0,-1-1 0,1 0 0,-1-1 0,1 1 0,-1-1 0,1-1 0,10-4 0,-14 4 0,-1 1 0,1 0 0,-1 0 0,0-1 0,0 1 0,0-1 0,0 0 0,0 0 0,-1 0 0,1 0 0,-1 0 0,0 0 0,1 0 0,-1 0 0,-1 0 0,1-1 0,-1 1 0,1 0 0,-1 0 0,0-1 0,0-2 0,2-102 0,-3 47 0,4 0 0,1 0 0,4 0 0,17-68 0,-23 119 0,2-4 0,0 1 0,0-1 0,2 1 0,6-14 0,-9 23 0,0 0 0,0-1 0,0 1 0,1 1 0,0-1 0,0 0 0,0 1 0,0 0 0,0 0 0,0 0 0,1 0 0,0 1 0,-1-1 0,8-1 0,30-9 0,81-14 0,-85 21 0,-1-2 0,1-2 0,44-18 0,12-21-1365,-66 32-5461</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2:44.736"/>
    </inkml:context>
    <inkml:brush xml:id="br0">
      <inkml:brushProperty name="width" value="0.05" units="cm"/>
      <inkml:brushProperty name="height" value="0.05" units="cm"/>
      <inkml:brushProperty name="color" value="#FFFFFF"/>
    </inkml:brush>
  </inkml:definitions>
  <inkml:trace contextRef="#ctx0" brushRef="#br0">2835 0 24575,'2'44'0,"3"-1"0,16 74 0,-7-45 0,12 50 0,57 172 0,-81-290 0,-1 0 0,0 0 0,0 0 0,-1 0 0,1 0 0,-1-1 0,0 1 0,0 0 0,0 0 0,0 0 0,-1 0 0,1 0 0,-1 0 0,0 0 0,-1 0 0,1-1 0,-4 7 0,2-4 0,-1 0 0,0-1 0,-1 0 0,1 0 0,-1 0 0,0 0 0,0-1 0,-1 0 0,-9 6 0,-9 3 0,-1-2 0,-1 0 0,-52 14 0,-428 83 0,95-41 0,408-67 0,1 1 0,-1-1 0,1 0 0,-1 1 0,1-1 0,0 1 0,-1 0 0,1 0 0,0 0 0,-1 0 0,1 0 0,0 0 0,0 1 0,0-1 0,0 1 0,0-1 0,0 1 0,1 0 0,-1 0 0,0-1 0,1 1 0,0 1 0,-1-1 0,1 0 0,-2 4 0,2 1 0,0 0 0,1 1 0,-1-1 0,1 0 0,0 1 0,1-1 0,2 11 0,15 79 0,31 99 0,-22-95 0,-25-94 0,0 0 0,0-1 0,-1 0 0,0 1 0,0-1 0,0 1 0,-1 11 0,0-15 0,-1-1 0,0 0 0,1 0 0,-1 0 0,0 0 0,0 0 0,0-1 0,0 1 0,0 0 0,-1 0 0,1-1 0,0 1 0,-1 0 0,1-1 0,-1 0 0,0 1 0,1-1 0,-1 0 0,0 0 0,0 0 0,0 0 0,0 0 0,0 0 0,0-1 0,-3 2 0,-26 5 0,-1-1 0,1-1 0,-1-2 0,0-1 0,-60-4 0,24 1 0,-144-3 0,-232 8 0,433-3 0,-52 7 0,62-8 0,-1 0 0,0 1 0,1-1 0,-1 1 0,0-1 0,1 1 0,-1-1 0,0 1 0,1 0 0,-1 0 0,1 0 0,0 0 0,-1 0 0,1 0 0,0 1 0,-1-1 0,1 0 0,0 1 0,0-1 0,0 1 0,0-1 0,1 1 0,-1-1 0,0 1 0,1 0 0,-1-1 0,1 1 0,-1 3 0,2 8 0,2-1 0,-1 1 0,2-1 0,-1 1 0,2-1 0,0 0 0,11 19 0,12 34 0,-16-30 0,-1 0 0,-2 1 0,8 69 0,-17-102 0,0-1 0,0 1 0,0-1 0,-1 1 0,1-1 0,-1 1 0,0-1 0,1 1 0,-1-1 0,0 0 0,-1 1 0,1-1 0,0 0 0,-1 0 0,1 0 0,-1 0 0,1 0 0,-1 0 0,0 0 0,0 0 0,0-1 0,0 1 0,0-1 0,0 1 0,-1-1 0,1 0 0,-4 1 0,-6 3 0,0-2 0,-1 0 0,1 0 0,-18 1 0,15-2 0,-461 31 0,313-27 0,56 7-1365,87-9-5461</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44.028"/>
    </inkml:context>
    <inkml:brush xml:id="br0">
      <inkml:brushProperty name="width" value="0.05" units="cm"/>
      <inkml:brushProperty name="height" value="0.05" units="cm"/>
      <inkml:brushProperty name="color" value="#FFFFFF"/>
    </inkml:brush>
  </inkml:definitions>
  <inkml:trace contextRef="#ctx0" brushRef="#br0">1445 2755 24575,'-46'0'0,"-5"-1"0,3 2 0,-3 1 0,-77 14 0,111-12 0,2 1 0,-2 0 0,2 0 0,0 0 0,0 1 0,0 2 0,2-1 0,0 1 0,0 0 0,0 2 0,0 0 0,2 0 0,0 0 0,-1 1 0,-8 14 0,1 0 0,1 0 0,3 1 0,0 0 0,0 2 0,4-1 0,-1 2 0,-10 44 0,13-16 0,1 1 0,1 111 0,7-154 0,-2 2 0,0-1 0,-2-1 0,1 1 0,-1-1 0,-2 2 0,1-2 0,-3-1 0,1 1 0,-18 23 0,-10 10 0,-73 74 0,-12 11 0,91-93 0,-1 1 0,4 0 0,1 0 0,3 3 0,1-1 0,-18 63 0,24-57 0,4-9 0,0-1 0,3 2 0,3-1 0,-3 57 0,8-92 0,0 0 0,2 1 0,-2-1 0,2 0 0,0 0 0,0 0 0,0 0 0,0 0 0,-1 0 0,3 0 0,-2-2 0,2 2 0,-1 0 0,1-2 0,0 2 0,0-1 0,7 5 0,4 1 0,2 0 0,-1-2 0,-1 1 0,24 5 0,-27-10 0,-3-1 0,0 0 0,1 1 0,-1 1 0,0-1 0,1 1 0,-1 0 0,-2 0 0,3 2 0,-3-2 0,1 1 0,-1 3 0,1-3 0,-3 1 0,1 1 0,-1 0 0,1-1 0,5 13 0,-7-4 0,0 1 0,-1-1 0,-3 0 0,2 1 0,-2 1 0,0-2 0,-2 1 0,-1-1 0,-5 22 0,-10 23 0,-31 66 0,30-81 0,-81 188 0,-52 138 0,126-295 0,4 2 0,-19 150 0,20-104 0,12-77 0,-4 85 0,13-128 0,0-1 0,0-1 0,0 2 0,0-2 0,2 2 0,-2-2 0,2 2 0,-2-1 0,2-1 0,-1 2 0,1-2 0,0 0 0,0 1 0,0-1 0,2 0 0,-2 1 0,1-1 0,-1 0 0,2 1 0,0-1 0,-3-2 0,11 8 0,-1-4 0,0-2 0,2 2 0,-2-2 0,0-1 0,3 1 0,17 2 0,-16-3 0,0-1 0,-2 3 0,2-1 0,-2 0 0,15 7 0,-22-8 0,-2-1 0,-1 3 0,1-3 0,0 3 0,-1-3 0,-1 3 0,2-1 0,0 0 0,-2-1 0,1 1 0,-1 2 0,2-2 0,-2 1 0,0-1 0,0 0 0,-1 2 0,1-2 0,0 1 0,-2 1 0,2 5 0,5 52 0,-1 2 0,-4-1 0,-11 78 0,1 13 0,4 69 0,8 497 0,-2-714 0,17 197 0,-16-182 0,1 1 0,2-1 0,1 1 0,1-1 0,1-1 0,0 0 0,14 21 0,-18-36 0,1 0 0,-2 0 0,3-1 0,-1 1 0,-1 0 0,1-1 0,1 1 0,-1-2 0,1 0 0,1 0 0,-1 1 0,1-3 0,-1 3 0,1-3 0,-1 1 0,1 0 0,-1-1 0,1-1 0,-1 2 0,2-2 0,10-2 0,-6 4 0,0-2 0,0 2 0,0 1 0,0-2 0,15 6 0,-24-4 0,2-1 0,-3 0 0,3 1 0,-2-1 0,-1 1 0,3 0 0,-2 0 0,0 1 0,-1-1 0,1 0 0,0 1 0,-2-1 0,1 2 0,-1-2 0,2 2 0,-2-2 0,2 7 0,5 12 0,-2 1 0,1 0 0,-3 0 0,-1 0 0,0 0 0,0 28 0,-12 151 0,1-53 0,3 103 0,-4-52 0,48 383 0,-38-565 0,3-1 0,-1 1 0,1-2 0,1 1 0,2-1 0,1 1 0,-2-2 0,3 1 0,1-1 0,0 0 0,0-1 0,2 0 0,0-1 0,0 0 0,2-1 0,0-1 0,0 1 0,2-3 0,0 1 0,0 0 0,-1-2 0,3 1 0,20 5 0,99 34 0,2-3 0,276 49 0,-403-93 0,1 1 0,-3 1 0,2 0 0,0 1 0,-2 1 0,2-2 0,-2 2 0,0 1 0,14 8 0,-22-11 0,3 2 0,-2 0 0,0 0 0,1 0 0,-3 0 0,2 0 0,-1 1 0,-1-1 0,2 0 0,-2 2 0,0-2 0,0 1 0,0 1 0,-2-2 0,1 1 0,-1-1 0,0 2 0,0-1 0,0 6 0,0 87 0,8-1 0,1 0 0,8-1 0,3 0 0,5-2 0,6-1 0,3 0 0,71 127 0,-96-207 0,2 0 0,0-1 0,0-2 0,3 2 0,-1-1 0,0 0 0,2-3 0,0 1 0,-1 0 0,1 0 0,2-2 0,0-1 0,31 13 0,16-1 0,-1 1 0,102 15 0,-85-22 0,-35-7 0,-2 1 0,55 18 0,-85-20 0,1-2 0,-1 4 0,-2-3 0,2 3 0,-2 0 0,0-1 0,0 1 0,1 1 0,-3 0 0,0 1 0,19 19 0,25 44 0,-5 4 0,60 129 0,-70-129 0,59 165 0,-75-174 0,4-3 0,64 116 0,-68-147 0,2-4 0,1 1 0,1 0 0,2-2 0,2-2 0,1-1 0,1-1 0,2-1 0,-1-1 0,3-2 0,-1-1 0,79 29 0,-56-33 0,0-2 0,1-3 0,-1-2 0,2-1 0,0-4 0,-1-3 0,1 0 0,0-3 0,95-17 0,-142 18 0,-2 2 0,2 0 0,-2 0 0,2 0 0,-2 2 0,1 0 0,1-1 0,-2 3 0,0-1 0,0 0 0,0 0 0,1 2 0,-1 0 0,19 10 0,5 8 0,1 2 0,53 47 0,-38-29 0,324 249 0,-280-227 0,2-2 0,127 60 0,-193-108 0,3-2 0,0-1 0,1-2 0,-1-2 0,1 0 0,1-1 0,-1-2 0,2-2 0,49 0 0,28-8 0,183-26 0,-101 8 0,-163 20 0,46-4 0,-3-3 0,98-23 0,-150 27 0,2-2 0,-2-1 0,1-1 0,-3-1 0,0-1 0,1 1 0,-1-2 0,-1-2 0,-1 0 0,29-26 0,-29 20 0,1 1 0,-3-2 0,-1-1 0,-2 0 0,0 0 0,0-1 0,-2-1 0,9-29 0,-20 49 0,0 1 0,0-1 0,0 2 0,0-2 0,2 2 0,-3-2 0,3 2 0,-2-1 0,2 1 0,-1 0 0,1-1 0,0 1 0,0 0 0,-1 0 0,3 1 0,-2-1 0,-1 1 0,3 0 0,-2-1 0,1 1 0,1 1 0,-2 1 0,1-2 0,10-1 0,8 1 0,1 0 0,0 2 0,0 0 0,32 5 0,-13 0 0,370 25 0,1076 49 0,-1346-74 0,-77 0 0,-1-3 0,0-4 0,131-15 0,-192 16 0,0-1 0,-1 2 0,1-2 0,0 1 0,0-1 0,-1 1 0,1-3 0,0 3 0,-2-1 0,1-1 0,1 1 0,-2-1 0,2 1 0,-2-1 0,0 0 0,1-1 0,-1 1 0,0 0 0,0 1 0,0-1 0,0-2 0,-1-3 0,18-95 0,-10 36 0,-9 62 0,2 0 0,-2 0 0,2 0 0,0 0 0,0 0 0,0 0 0,2 0 0,-3 2 0,3-2 0,0 0 0,-2 2 0,1-2 0,1 2 0,0-2 0,2 2 0,-3-1 0,1 1 0,2 0 0,7-4 0,-4 4 0,0 1 0,-1 0 0,1 2 0,0-1 0,1 1 0,-1 0 0,0 0 0,1 0 0,-3 1 0,3 1 0,-1 0 0,0-1 0,8 4 0,289 61 0,373 41 0,-496-90 0,-2-7 0,2-7 0,272-25 0,-444 21 0,27-3 0,-1 0 0,0-3 0,59-16 0,-89 21 0,-1 1 0,1-3 0,-1 3 0,-1-3 0,3 1 0,-3 1 0,1-1 0,0-2 0,-1 2 0,1 0 0,-2-2 0,1 0 0,-1 1 0,1 0 0,-1-1 0,0 0 0,0 0 0,-1-2 0,1 2 0,-2 0 0,2-1 0,-2 1 0,-1-2 0,1 2 0,0-1 0,0-9 0,-2 5 0,-2-3 0,2 0 0,2-1 0,-2 1 0,2-2 0,2 2 0,-3 0 0,3 0 0,2 0 0,-2 1 0,1-1 0,3 2 0,8-17 0,-1 3 0,-3-2 0,1 1 0,-4 0 0,0-1 0,-1-1 0,-3 0 0,7-42 0,-11 52 0,1 14 0,-2 1 0,2 0 0,0-2 0,0 1 0,0 1 0,0 0 0,1 0 0,-1-1 0,0 1 0,2 0 0,0-1 0,-3 3 0,3-3 0,0 1 0,0 2 0,-1-1 0,1-1 0,0 1 0,-1 0 0,1 1 0,0-1 0,2 0 0,-3 1 0,1 1 0,2-2 0,5 0 0,21-3 0,-3 2 0,61 0 0,-53 3 0,-35 0 0,2114-133 0,-2097 131 0,39-3 0,1-3 0,-3-2 0,101-30 0,-151 39 0,-1-1 0,-1 0 0,2 1 0,-3-1 0,3 0 0,-2 1 0,1-2 0,-1 1 0,0-1 0,0-1 0,-1 1 0,1 1 0,0-3 0,-1 2 0,1 0 0,0 0 0,-2-1 0,2-1 0,-3 2 0,1-2 0,0 2 0,0-2 0,0 0 0,0 2 0,-2-2 0,2 0 0,-2 1 0,1 0 0,-1-1 0,0 0 0,0 1 0,0-1 0,-3-8 0,-5-7 0,1-1 0,-3 1 0,-1 1 0,0-1 0,-2 0 0,-15-16 0,-37-66 0,46 44 0,4 2 0,2-3 0,4 1 0,-2-110 0,-3-1 0,5 111 0,4 38 0,1-1 0,2 0 0,0 1 0,0-2 0,2 1 0,2 0 0,0 1 0,9-38 0,-9 55 0,0 0 0,2-1 0,-3 1 0,1 1 0,2-1 0,0 0 0,-2 1 0,1-1 0,1 1 0,0-1 0,0 1 0,-1 1 0,9-4 0,-9 3 0,3-1 0,-2 1 0,-1 0 0,1-1 0,2 0 0,-3 1 0,1-1 0,0 0 0,-2-1 0,1 1 0,1 0 0,-2-1 0,2 0 0,-2 0 0,5-7 0,12-49 0,-2 0 0,14-112 0,-10 57 0,-8-2 0,-4-1 0,-13-182 0,-1 93 0,3 39 0,6-208 0,-2 366 0,-1-1 0,3 1 0,0-2 0,0 3 0,1-1 0,1 0 0,-1 0 0,1 0 0,2 0 0,-1 2 0,0-2 0,1 2 0,1 0 0,1-1 0,8-5 0,-7 4 0,1 1 0,-1 0 0,-2-1 0,0-2 0,1 2 0,-3-1 0,1-1 0,-1 1 0,1-1 0,-3-1 0,5-12 0,-3-13 0,-1-1 0,-3 1 0,-1 0 0,-2-1 0,-2 1 0,-9-53 0,-69-228 0,52 220 0,-241-951 0,264 1027 0,1 0 0,0 0 0,2 0 0,2-1 0,0 1 0,6-39 0,42-139 0,-5 30 0,-26 54 0,-6 0 0,-11-201 0,-67-233 0,65 534 0,0 1 0,2-1 0,2 1 0,-2-1 0,2 1 0,2 1 0,0-1 0,-1-1 0,3 1 0,13-24 0,7-11 0,63-84 0,-20 35 0,25-60 0,-10-3 0,95-272 0,-159 374 0,-3-1 0,-2-1 0,-4-1 0,-1 0 0,-7 0 0,-1 0 0,-2-1 0,-5 3 0,-3-2 0,-3-1 0,-2 3 0,-4-1 0,-33-75 0,-4 62 0,44 68 0,3-2 0,-1 2 0,1-2 0,1 0 0,-1 0 0,3 0 0,-2-1 0,-3-14 0,-2-37 0,2 1 0,1-92 0,8 83 0,-22-122 0,-10 62 0,-7 3 0,-105-225 0,-166-226 0,271 509 0,-4 3 0,-97-115 0,125 163 0,0 1 0,-3 1 0,1-1 0,-2 2 0,1 0 0,-3 2 0,1 0 0,-1 2 0,-1-1 0,-1 2 0,1 0 0,-2 2 0,1 0 0,-38-7 0,-23 15 0,78 2 0,1-2 0,-3 1 0,2-1 0,1 2 0,-1-2 0,1 0 0,-3-2 0,3 2 0,-1 0 0,0-1 0,1-1 0,-3 0 0,3 1 0,-1-1 0,1 0 0,-1 1 0,2-2 0,-1-1 0,-1 3 0,0-3 0,3 1 0,-3 0 0,2-2 0,1 1 0,-7-5 0,-18-28 0,13 18 0,0-3 0,-1 2 0,-1 2 0,-2 0 0,1 0 0,-3 2 0,0-1 0,-1 1 0,-41-22 0,3 13 0,-2 0 0,-1 6 0,-1-1 0,-1 5 0,2 0 0,-4 5 0,-81-6 0,-479 11 0,360 10 0,56-8 0,83-1 0,-234 19 0,315-8 0,36-4 0,0-1 0,-1-1 0,1 1 0,0 0 0,0-2 0,0 0 0,-1 0 0,1 0 0,0-2 0,0 0 0,0 1 0,-1-3 0,3 3 0,-2-2 0,0-2 0,1 1 0,-12-6 0,-125-69 0,14 7 0,-3 4 0,-174-60 0,64 51 0,-4 11 0,-411-63 0,-527 1 0,1089 118 0,-155-6 0,226 16 0,0 1 0,2 1 0,-2 1 0,2 2 0,-2 2 0,2-2 0,-29 13 0,42-13 0,0 0 0,0 0 0,-2-2 0,2 0 0,-2 0 0,2-1 0,-2 0 0,0-1 0,-22-1 0,28-1 0,-1-1 0,1 0 0,2 1 0,-3-2 0,1-1 0,0 1 0,1 0 0,-1-2 0,1 1 0,1-1 0,0 1 0,-1-1 0,1-2 0,1 2 0,-13-13 0,-37-40 0,-5 2 0,-1 4 0,-3 2 0,-118-72 0,151 106 0,2 0 0,-3 1 0,1 2 0,-1-1 0,-3 5 0,2-1 0,-1 1 0,0 1 0,-1 3 0,1 0 0,-3 4 0,3-1 0,-66 5 0,86 1 0,0-1 0,2 0 0,-2 2 0,2 0 0,0 0 0,0 2 0,0-1 0,0 2 0,0-1 0,2 1 0,0 0 0,-17 17 0,3-2 0,1 2 0,2 0 0,1-1 0,-20 36 0,-95 219 0,134-277 0,0 1 0,0 1 0,0-3 0,-1 1 0,1 1 0,0-1 0,-2 0 0,2 1 0,-1-2 0,1 1 0,-2 0 0,0-1 0,2-1 0,-1 2 0,-1 0 0,0-1 0,2-1 0,-1 2 0,-1-2 0,0 0 0,0 0 0,1 2 0,-1-2 0,2 0 0,-2-2 0,1 2 0,-1 0 0,0 0 0,0-2 0,-5-1 0,-15-4 0,0-1 0,-1 0 0,-33-17 0,10 4 0,-126-45 0,-3 8 0,-2 6 0,-4 7 0,-244-32 0,406 75 0,1 1 0,-1-1 0,-1 2 0,1 0 0,1 2 0,-1-1 0,1 1 0,-1 3 0,-29 6 0,31-2 0,4-3 0,-2 2 0,2 1 0,-1 1 0,1-1 0,2 3 0,-2-2 0,2 1 0,2 3 0,-23 22 0,-7 3 0,-2 1 0,-2-2 0,-1-2 0,-3-3 0,-100 54 0,-8 7 0,99-60 0,4 3 0,0 1 0,2 3 0,3 2 0,-81 88 0,124-124 0,2-1 0,-1 1 0,1 0 0,-2-1 0,1-1 0,-3 2 0,3-2 0,-3 0 0,3-1 0,-14 6 0,13-8 0,1 0 0,-3-1 0,3-1 0,-1 2 0,-1-2 0,1 0 0,0 0 0,-1 0 0,1-2 0,1 2 0,-1-1 0,-1-1 0,1 0 0,0 1 0,-7-4 0,-52-10 0,0 0 0,-1 5 0,1 2 0,-2 1 0,0 4 0,0 3 0,1 2 0,-1 3 0,0 1 0,-112 27 0,160-28 0,-1 2 0,1 1 0,0 0 0,1 0 0,-1 2 0,2 0 0,0 2 0,1-1 0,-1 1 0,-15 16 0,-13 18 0,-69 87 0,12-9 0,91-109 0,-1-1 0,1 1 0,2 2 0,0-3 0,-6 23 0,-30 43 0,43-76 0,0-1 0,-2 0 0,3 1 0,-3-1 0,0 0 0,0-1 0,1 1 0,-1-1 0,0 1 0,0-1 0,1-1 0,-1 3 0,-2-3 0,3 1 0,-1-2 0,-2 2 0,3-1 0,-1-1 0,-2 2 0,3-2 0,-9 0 0,-6 0 0,-3 0 0,1-2 0,-36-6 0,39 5 0,2-1 0,-2 3 0,0-1 0,2 0 0,-28 4 0,30 0 0,0 1 0,0 2 0,2-2 0,-2 2 0,2 0 0,-2 0 0,2 2 0,-1-1 0,1 1 0,-9 8 0,-103 95 0,35-29 0,24-30 0,-92 69 0,141-110 0,2 0 0,0-1 0,0 3 0,-1-1 0,3 1 0,0 1 0,0 0 0,2 1 0,-1-1 0,-10 21 0,3 6 0,2-1 0,-15 67 0,23-72 0,1-17-114,0-1 1,3 1-1,-1-1 0,2 1 0,0 1 1,2-2-1,0 2 0,0-1 0,2-1 1,2 2-1,3 15 0,3-16-6712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49.565"/>
    </inkml:context>
    <inkml:brush xml:id="br0">
      <inkml:brushProperty name="width" value="0.05" units="cm"/>
      <inkml:brushProperty name="height" value="0.05" units="cm"/>
      <inkml:brushProperty name="color" value="#FFFFFF"/>
    </inkml:brush>
  </inkml:definitions>
  <inkml:trace contextRef="#ctx0" brushRef="#br0">1 0 24575,'12'11'0,"0"-2"0,1 1 0,0-2 0,1 0 0,-1 0 0,2-2 0,16 7 0,4 2 0,549 233 0,-559-238-97,-5-2-326,1-1 1,26 7-1,-32-12-6403</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7:50.856"/>
    </inkml:context>
    <inkml:brush xml:id="br0">
      <inkml:brushProperty name="width" value="0.05" units="cm"/>
      <inkml:brushProperty name="height" value="0.05" units="cm"/>
      <inkml:brushProperty name="color" value="#FFFFFF"/>
    </inkml:brush>
  </inkml:definitions>
  <inkml:trace contextRef="#ctx0" brushRef="#br0">4723 0 24575,'-4'8'0,"-14"4"0,-29 15 0,-52 22 0,-704 275-611,537-223-359,32-10 755,-631 249-390,19 42 382,774-346 223,0-2 0,1 3 0,-101 73 0,120-68 637,28-22 290,-50 33 0,-198 88-782,188-103-148,1 4 0,3 4 0,-86 64 0,140-92 3,-2-1 0,0-1 0,-41 16 0,21-10 0,-52 23-1365,80-37-5461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7:52.861"/>
    </inkml:context>
    <inkml:brush xml:id="br0">
      <inkml:brushProperty name="width" value="0.05" units="cm"/>
      <inkml:brushProperty name="height" value="0.05" units="cm"/>
      <inkml:brushProperty name="color" value="#FFFFFF"/>
    </inkml:brush>
  </inkml:definitions>
  <inkml:trace contextRef="#ctx0" brushRef="#br0">4940 331 24575,'-269'9'0,"50"0"0,-1450-3 0,1089-7 0,509 1 0,-1-3 0,1-3 0,1-4 0,-1-2 0,2-4 0,0-2 0,-127-53 0,107 30 0,-1 4 0,-168-44 0,186 67 0,-141-9 0,84 13 0,-80-2 0,-210 13-1365,385-1-5461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7:54.501"/>
    </inkml:context>
    <inkml:brush xml:id="br0">
      <inkml:brushProperty name="width" value="0.05" units="cm"/>
      <inkml:brushProperty name="height" value="0.05" units="cm"/>
      <inkml:brushProperty name="color" value="#FFFFFF"/>
    </inkml:brush>
  </inkml:definitions>
  <inkml:trace contextRef="#ctx0" brushRef="#br0">1704 1040 24575,'0'-1'0,"-1"-1"0,0 1 0,0-1 0,0 0 0,0 1 0,0 0 0,0-1 0,0 1 0,0-1 0,0 1 0,-1 0 0,1 0 0,-1 0 0,1 0 0,-1 0 0,1 0 0,-1 0 0,-1 0 0,-6-4 0,-150-92 0,-240-106 0,-111-66 0,488 254 0,2-1 0,0-1 0,1 0 0,-32-38 0,32 33 0,-16-10 0,0 1 0,-2 2 0,-1 2 0,-1 1 0,-54-25 0,21 10 0,39 24 18,-23-16-1401,43 21-5443</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7:56.173"/>
    </inkml:context>
    <inkml:brush xml:id="br0">
      <inkml:brushProperty name="width" value="0.05" units="cm"/>
      <inkml:brushProperty name="height" value="0.05" units="cm"/>
      <inkml:brushProperty name="color" value="#FFFFFF"/>
    </inkml:brush>
  </inkml:definitions>
  <inkml:trace contextRef="#ctx0" brushRef="#br0">1 462 24575,'92'-114'0,"-26"40"0,-36 39 0,1 0 0,2 3 0,1 0 0,52-36 0,32 4-1365,-105 56-5461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7:57.595"/>
    </inkml:context>
    <inkml:brush xml:id="br0">
      <inkml:brushProperty name="width" value="0.05" units="cm"/>
      <inkml:brushProperty name="height" value="0.05" units="cm"/>
      <inkml:brushProperty name="color" value="#FFFFFF"/>
    </inkml:brush>
  </inkml:definitions>
  <inkml:trace contextRef="#ctx0" brushRef="#br0">1 360 24575,'4'0'0,"9"-8"0,15-7 0,18-4 0,26-12 0,20-4 0,11-4 0,19-4 0,2-2 0,-13 6 0,-21 10 0,-22 10 0,-22 4 0,-16 5 0,-8 4 0,-8-1 0</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7:59.205"/>
    </inkml:context>
    <inkml:brush xml:id="br0">
      <inkml:brushProperty name="width" value="0.05" units="cm"/>
      <inkml:brushProperty name="height" value="0.05" units="cm"/>
      <inkml:brushProperty name="color" value="#FFFFFF"/>
    </inkml:brush>
  </inkml:definitions>
  <inkml:trace contextRef="#ctx0" brushRef="#br0">1 1 24575,'1'2'0,"0"1"0,0 0 0,1-1 0,-1 1 0,1-1 0,0 0 0,0 0 0,0 1 0,0-1 0,0 0 0,0 0 0,5 2 0,-1 1 0,558 498 0,-559-499 0,0-1 0,0 0 0,0 0 0,0 0 0,0-1 0,1 0 0,-1 0 0,11 2 0,-10-2 0,-1-1 0,0 1 0,1 0 0,-1 0 0,0 0 0,0 1 0,0 0 0,0 0 0,7 6 0,19 24-1365,-17-19-5461</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00.850"/>
    </inkml:context>
    <inkml:brush xml:id="br0">
      <inkml:brushProperty name="width" value="0.05" units="cm"/>
      <inkml:brushProperty name="height" value="0.05" units="cm"/>
      <inkml:brushProperty name="color" value="#FFFFFF"/>
    </inkml:brush>
  </inkml:definitions>
  <inkml:trace contextRef="#ctx0" brushRef="#br0">1 1 24575,'0'13'0,"1"0"0,1 0 0,0 0 0,1 0 0,0-1 0,1 1 0,1-1 0,8 18 0,7 7 0,34 45 0,-16-24 0,81 134 0,140 207 0,-152-263 0,204 200 0,153 89 0,-181-172 0,-219-192 0,-3 2 0,-2 4 0,-3 1 0,-4 3 0,-3 3 0,-2 1 0,55 125 0,-77-144 0,3-1 0,52 78 0,-59-104-120,-2-5-87,-2 2-1,0 0 1,-2 0-1,-1 2 1,15 40-1,-23-45-6618</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01.194"/>
    </inkml:context>
    <inkml:brush xml:id="br0">
      <inkml:brushProperty name="width" value="0.05" units="cm"/>
      <inkml:brushProperty name="height" value="0.05" units="cm"/>
      <inkml:brushProperty name="color" value="#FFFFFF"/>
    </inkml:brush>
  </inkml:definitions>
  <inkml:trace contextRef="#ctx0" brushRef="#br0">0 24 24575,'4'0'0,"2"4"0,-1-3 0,-1-13 0,-1-5-8191</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21.026"/>
    </inkml:context>
    <inkml:brush xml:id="br0">
      <inkml:brushProperty name="width" value="0.05" units="cm"/>
      <inkml:brushProperty name="height" value="0.05" units="cm"/>
      <inkml:brushProperty name="color" value="#FFFFFF"/>
    </inkml:brush>
  </inkml:definitions>
  <inkml:trace contextRef="#ctx0" brushRef="#br0">5721 0 24575,'-4'3'0,"0"0"0,0 0 0,0-1 0,0 0 0,-1 0 0,1 0 0,-1 0 0,1-1 0,-8 2 0,-11 4 0,-439 143 0,-633 120 0,612-198 0,118-22 0,-10 6 0,-365 71 0,417-36 0,111-28 0,70-24 0,-236 61 0,252-73 0,-105 29 0,174-41 0,-110 17 0,108-23 0,-101 28 0,57-7 50,-49 18-1465,135-41-5411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24.079"/>
    </inkml:context>
    <inkml:brush xml:id="br0">
      <inkml:brushProperty name="width" value="0.05" units="cm"/>
      <inkml:brushProperty name="height" value="0.05" units="cm"/>
      <inkml:brushProperty name="color" value="#FFFFFF"/>
    </inkml:brush>
  </inkml:definitions>
  <inkml:trace contextRef="#ctx0" brushRef="#br0">6834 1 24575,'0'6'0,"-1"0"0,0 0 0,0 0 0,0 1 0,0-1 0,-1-1 0,0 1 0,-1 0 0,1 0 0,-1-1 0,0 1 0,0-1 0,-1 0 0,1 0 0,-1 0 0,-8 8 0,-6 2 0,-1 0 0,1-2 0,-28 16 0,20-13 0,-608 331 23,-22-42-307,499-235 170,-1881 884-1076,859-320 1063,1010-524 694,92-58-4,-115 60-1,-316 108-562,171-79 0,206-83-110,-410 195-1145,500-230-5571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1.161"/>
    </inkml:context>
    <inkml:brush xml:id="br0">
      <inkml:brushProperty name="width" value="0.05" units="cm"/>
      <inkml:brushProperty name="height" value="0.05" units="cm"/>
      <inkml:brushProperty name="color" value="#FFFFFF"/>
    </inkml:brush>
  </inkml:definitions>
  <inkml:trace contextRef="#ctx0" brushRef="#br0">1 108 24575,'197'-12'0,"11"0"0,-148 14 0,-37 0 0,0-1 0,-1-1 0,1-1 0,-1 0 0,1-2 0,-1-1 0,30-9 0,-20 1-95,1 0-540,41-22 0,-59 25-6191</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25.344"/>
    </inkml:context>
    <inkml:brush xml:id="br0">
      <inkml:brushProperty name="width" value="0.05" units="cm"/>
      <inkml:brushProperty name="height" value="0.05" units="cm"/>
      <inkml:brushProperty name="color" value="#FFFFFF"/>
    </inkml:brush>
  </inkml:definitions>
  <inkml:trace contextRef="#ctx0" brushRef="#br0">1500 1 24575,'-42'38'0,"-49"34"0,0 1 0,-242 202 0,-52 45 0,326-265 0,3 2 0,-68 88 0,102-119 21,-2-2 1,0-1-1,-1-1 0,-2-2 0,-29 19 0,16-11-767,-45 41 0,69-54-6080</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28.940"/>
    </inkml:context>
    <inkml:brush xml:id="br0">
      <inkml:brushProperty name="width" value="0.05" units="cm"/>
      <inkml:brushProperty name="height" value="0.05" units="cm"/>
      <inkml:brushProperty name="color" value="#FFFFFF"/>
    </inkml:brush>
  </inkml:definitions>
  <inkml:trace contextRef="#ctx0" brushRef="#br0">0 1285 24575,'1'-21'0,"1"0"0,1 0 0,0 0 0,2 1 0,0-1 0,10-21 0,56-116 0,-42 100 0,-6 10 0,153-289 0,-157 307 0,1 1 0,2 0 0,1 2 0,1 0 0,47-40 0,22-20 0,-4 1 0,-19 18 134,-15 11-1633,-43 47-5327</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8:31.378"/>
    </inkml:context>
    <inkml:brush xml:id="br0">
      <inkml:brushProperty name="width" value="0.05" units="cm"/>
      <inkml:brushProperty name="height" value="0.05" units="cm"/>
      <inkml:brushProperty name="color" value="#FFFFFF"/>
    </inkml:brush>
  </inkml:definitions>
  <inkml:trace contextRef="#ctx0" brushRef="#br0">104 269 24575,'-4'0'0,"-1"-4"0,-4-5 0,0-5 0,1-5 0,2-2 0,-2-3 0,1 0 0,-3 0 0,0-5 0,2 0 0,3-1 0,-3 6 0,1 7-8191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2.243"/>
    </inkml:context>
    <inkml:brush xml:id="br0">
      <inkml:brushProperty name="width" value="0.05" units="cm"/>
      <inkml:brushProperty name="height" value="0.05" units="cm"/>
      <inkml:brushProperty name="color" value="#FFFFFF"/>
    </inkml:brush>
  </inkml:definitions>
  <inkml:trace contextRef="#ctx0" brushRef="#br0">0 83 24575,'8'0'0,"15"0"0,15-4 0,17-2 0,24-3 0,14-4 0,3-1 0,-3 3 0,-13 3 0,-16 3 0,-15 2 0,-12 2 0,-12-3 0,-10-1-8191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3.197"/>
    </inkml:context>
    <inkml:brush xml:id="br0">
      <inkml:brushProperty name="width" value="0.05" units="cm"/>
      <inkml:brushProperty name="height" value="0.05" units="cm"/>
      <inkml:brushProperty name="color" value="#FFFFFF"/>
    </inkml:brush>
  </inkml:definitions>
  <inkml:trace contextRef="#ctx0" brushRef="#br0">597 0 24575,'4'0'0,"1"4"0,0 9 0,-1 11 0,-9 9 0,-16 15 0,-16 15 0,-22 21 0,-13 8 0,-14 13 0,0-4 0,14-15 0,11-14 0,12-19 0,15-15 0,13-22 0,10-14-8191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4.558"/>
    </inkml:context>
    <inkml:brush xml:id="br0">
      <inkml:brushProperty name="width" value="0.05" units="cm"/>
      <inkml:brushProperty name="height" value="0.05" units="cm"/>
      <inkml:brushProperty name="color" value="#FFFFFF"/>
    </inkml:brush>
  </inkml:definitions>
  <inkml:trace contextRef="#ctx0" brushRef="#br0">160 1 24575,'1'28'0,"-1"1"0,-2-1 0,0 1 0,-2-1 0,-2 0 0,-13 42 0,-4-9 0,11-34 0,1 1 0,1 0 0,2 0 0,0 1 0,2 0 0,2 0 0,-3 48 0,11-3 0,-1-48 0,-1 1 0,-2-1 0,-1 1 0,-8 51 0,9-76-85,-1 1 0,0-1-1,0 0 1,0 0 0,0 1-1,0-1 1,0 0 0,0 0-1,-1 0 1,1 0 0,-1 0-1,0 0 1,1-1 0,-1 1-1,-3 2 1,-9 3-6741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5.674"/>
    </inkml:context>
    <inkml:brush xml:id="br0">
      <inkml:brushProperty name="width" value="0.05" units="cm"/>
      <inkml:brushProperty name="height" value="0.05" units="cm"/>
      <inkml:brushProperty name="color" value="#FFFFFF"/>
    </inkml:brush>
  </inkml:definitions>
  <inkml:trace contextRef="#ctx0" brushRef="#br0">0 1 24575,'1'0'0,"0"1"0,0-1 0,0 1 0,0 0 0,0-1 0,0 1 0,0 0 0,0 0 0,0-1 0,0 1 0,-1 0 0,1 0 0,0 0 0,-1 0 0,1 0 0,0 0 0,-1 0 0,0 0 0,1 0 0,0 2 0,9 27 0,-9-27 0,90 370 0,-88-360 0,1 0 0,1 0 0,0 0 0,12 21 0,-11-23 0,-1-1 0,0 1 0,-1 0 0,0 0 0,0 0 0,3 24 0,-6-31-63,7 61 254,-7-60-327,0-1 1,0 1-1,0 0 0,1-1 0,0 0 1,-1 1-1,1-1 0,1 0 0,-1 0 1,6 8-1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6.629"/>
    </inkml:context>
    <inkml:brush xml:id="br0">
      <inkml:brushProperty name="width" value="0.05" units="cm"/>
      <inkml:brushProperty name="height" value="0.05" units="cm"/>
      <inkml:brushProperty name="color" value="#FFFFFF"/>
    </inkml:brush>
  </inkml:definitions>
  <inkml:trace contextRef="#ctx0" brushRef="#br0">1 1 24575,'1'0'0,"0"1"0,0-1 0,0 0 0,0 1 0,0-1 0,0 1 0,0 0 0,0-1 0,0 1 0,-1 0 0,1-1 0,0 1 0,0 0 0,-1 0 0,1 0 0,0 0 0,-1 0 0,1 0 0,-1 0 0,1 0 0,-1 1 0,12 28 0,-9-21 0,54 152 0,58 271 0,-111-405-273,0-1 0,-2 1 0,-1 0 0,-3 35 0,1-53-6553</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9-08T18:21:58.456"/>
    </inkml:context>
    <inkml:brush xml:id="br0">
      <inkml:brushProperty name="width" value="0.05" units="cm"/>
      <inkml:brushProperty name="height" value="0.05" units="cm"/>
      <inkml:brushProperty name="color" value="#FFFFFF"/>
    </inkml:brush>
  </inkml:definitions>
  <inkml:trace contextRef="#ctx0" brushRef="#br0">1 0 24575,'4'0'0,"5"0"0,10 0 0,9 0 0,15 4 0,18 5 0,5 2 0,8-2 0,7 2 0,2-1 0,-9-2 0,-13 1 0,-17-1-8191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1159401-7A2C-4E6A-9143-13772B7795B7}" type="datetimeFigureOut">
              <a:rPr lang="en-GB" smtClean="0"/>
              <a:t>01/11/2025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812DD05-981A-4C49-A11D-5DEE2C74ADC0}" type="slidenum">
              <a:rPr lang="en-GB" smtClean="0"/>
              <a:t>‹#›</a:t>
            </a:fld>
            <a:endParaRPr lang="en-GB"/>
          </a:p>
        </p:txBody>
      </p:sp>
    </p:spTree>
    <p:extLst>
      <p:ext uri="{BB962C8B-B14F-4D97-AF65-F5344CB8AC3E}">
        <p14:creationId xmlns:p14="http://schemas.microsoft.com/office/powerpoint/2010/main" val="3677271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i-IN" dirty="0"/>
              <a:t>अगर कोई चीज़ थोड़ी सी भी बुरी है तो परमेश्वर के पास आने पर ख़त्म हो जाएगी…</a:t>
            </a:r>
            <a:endParaRPr lang="en-GB" dirty="0"/>
          </a:p>
        </p:txBody>
      </p:sp>
      <p:sp>
        <p:nvSpPr>
          <p:cNvPr id="4" name="Slide Number Placeholder 3"/>
          <p:cNvSpPr>
            <a:spLocks noGrp="1"/>
          </p:cNvSpPr>
          <p:nvPr>
            <p:ph type="sldNum" sz="quarter" idx="5"/>
          </p:nvPr>
        </p:nvSpPr>
        <p:spPr/>
        <p:txBody>
          <a:bodyPr/>
          <a:lstStyle/>
          <a:p>
            <a:fld id="{C812DD05-981A-4C49-A11D-5DEE2C74ADC0}" type="slidenum">
              <a:rPr lang="en-GB" smtClean="0"/>
              <a:t>2</a:t>
            </a:fld>
            <a:endParaRPr lang="en-GB"/>
          </a:p>
        </p:txBody>
      </p:sp>
    </p:spTree>
    <p:extLst>
      <p:ext uri="{BB962C8B-B14F-4D97-AF65-F5344CB8AC3E}">
        <p14:creationId xmlns:p14="http://schemas.microsoft.com/office/powerpoint/2010/main" val="3535485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12DD05-981A-4C49-A11D-5DEE2C74ADC0}" type="slidenum">
              <a:rPr lang="en-GB" smtClean="0"/>
              <a:t>4</a:t>
            </a:fld>
            <a:endParaRPr lang="en-GB"/>
          </a:p>
        </p:txBody>
      </p:sp>
    </p:spTree>
    <p:extLst>
      <p:ext uri="{BB962C8B-B14F-4D97-AF65-F5344CB8AC3E}">
        <p14:creationId xmlns:p14="http://schemas.microsoft.com/office/powerpoint/2010/main" val="2522529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Anything remotely evil, coming close to God will die…</a:t>
            </a:r>
          </a:p>
        </p:txBody>
      </p:sp>
      <p:sp>
        <p:nvSpPr>
          <p:cNvPr id="4" name="Slide Number Placeholder 3"/>
          <p:cNvSpPr>
            <a:spLocks noGrp="1"/>
          </p:cNvSpPr>
          <p:nvPr>
            <p:ph type="sldNum" sz="quarter" idx="5"/>
          </p:nvPr>
        </p:nvSpPr>
        <p:spPr/>
        <p:txBody>
          <a:bodyPr/>
          <a:lstStyle/>
          <a:p>
            <a:fld id="{C812DD05-981A-4C49-A11D-5DEE2C74ADC0}" type="slidenum">
              <a:rPr lang="en-GB" smtClean="0"/>
              <a:t>6</a:t>
            </a:fld>
            <a:endParaRPr lang="en-GB"/>
          </a:p>
        </p:txBody>
      </p:sp>
    </p:spTree>
    <p:extLst>
      <p:ext uri="{BB962C8B-B14F-4D97-AF65-F5344CB8AC3E}">
        <p14:creationId xmlns:p14="http://schemas.microsoft.com/office/powerpoint/2010/main" val="241749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the key point…</a:t>
            </a:r>
          </a:p>
        </p:txBody>
      </p:sp>
      <p:sp>
        <p:nvSpPr>
          <p:cNvPr id="4" name="Slide Number Placeholder 3"/>
          <p:cNvSpPr>
            <a:spLocks noGrp="1"/>
          </p:cNvSpPr>
          <p:nvPr>
            <p:ph type="sldNum" sz="quarter" idx="5"/>
          </p:nvPr>
        </p:nvSpPr>
        <p:spPr/>
        <p:txBody>
          <a:bodyPr/>
          <a:lstStyle/>
          <a:p>
            <a:fld id="{C812DD05-981A-4C49-A11D-5DEE2C74ADC0}" type="slidenum">
              <a:rPr lang="en-GB" smtClean="0"/>
              <a:t>11</a:t>
            </a:fld>
            <a:endParaRPr lang="en-GB"/>
          </a:p>
        </p:txBody>
      </p:sp>
    </p:spTree>
    <p:extLst>
      <p:ext uri="{BB962C8B-B14F-4D97-AF65-F5344CB8AC3E}">
        <p14:creationId xmlns:p14="http://schemas.microsoft.com/office/powerpoint/2010/main" val="4288936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12DD05-981A-4C49-A11D-5DEE2C74ADC0}" type="slidenum">
              <a:rPr lang="en-GB" smtClean="0"/>
              <a:t>20</a:t>
            </a:fld>
            <a:endParaRPr lang="en-GB"/>
          </a:p>
        </p:txBody>
      </p:sp>
    </p:spTree>
    <p:extLst>
      <p:ext uri="{BB962C8B-B14F-4D97-AF65-F5344CB8AC3E}">
        <p14:creationId xmlns:p14="http://schemas.microsoft.com/office/powerpoint/2010/main" val="3743060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Anything remotely evil, coming close to God will die…</a:t>
            </a:r>
          </a:p>
        </p:txBody>
      </p:sp>
      <p:sp>
        <p:nvSpPr>
          <p:cNvPr id="4" name="Slide Number Placeholder 3"/>
          <p:cNvSpPr>
            <a:spLocks noGrp="1"/>
          </p:cNvSpPr>
          <p:nvPr>
            <p:ph type="sldNum" sz="quarter" idx="5"/>
          </p:nvPr>
        </p:nvSpPr>
        <p:spPr/>
        <p:txBody>
          <a:bodyPr/>
          <a:lstStyle/>
          <a:p>
            <a:fld id="{C812DD05-981A-4C49-A11D-5DEE2C74ADC0}" type="slidenum">
              <a:rPr lang="en-GB" smtClean="0"/>
              <a:t>30</a:t>
            </a:fld>
            <a:endParaRPr lang="en-GB"/>
          </a:p>
        </p:txBody>
      </p:sp>
    </p:spTree>
    <p:extLst>
      <p:ext uri="{BB962C8B-B14F-4D97-AF65-F5344CB8AC3E}">
        <p14:creationId xmlns:p14="http://schemas.microsoft.com/office/powerpoint/2010/main" val="38288046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Anything remotely evil, coming close to God will die…</a:t>
            </a:r>
          </a:p>
        </p:txBody>
      </p:sp>
      <p:sp>
        <p:nvSpPr>
          <p:cNvPr id="4" name="Slide Number Placeholder 3"/>
          <p:cNvSpPr>
            <a:spLocks noGrp="1"/>
          </p:cNvSpPr>
          <p:nvPr>
            <p:ph type="sldNum" sz="quarter" idx="5"/>
          </p:nvPr>
        </p:nvSpPr>
        <p:spPr/>
        <p:txBody>
          <a:bodyPr/>
          <a:lstStyle/>
          <a:p>
            <a:fld id="{C812DD05-981A-4C49-A11D-5DEE2C74ADC0}" type="slidenum">
              <a:rPr lang="en-GB" smtClean="0"/>
              <a:t>44</a:t>
            </a:fld>
            <a:endParaRPr lang="en-GB"/>
          </a:p>
        </p:txBody>
      </p:sp>
    </p:spTree>
    <p:extLst>
      <p:ext uri="{BB962C8B-B14F-4D97-AF65-F5344CB8AC3E}">
        <p14:creationId xmlns:p14="http://schemas.microsoft.com/office/powerpoint/2010/main" val="408082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tx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CD39159E-6805-4064-9719-78BD111A7C92}" type="datetime1">
              <a:rPr lang="en-US" smtClean="0"/>
              <a:t>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9104394" y="5884512"/>
            <a:ext cx="2926080" cy="906885"/>
          </a:xfrm>
        </p:spPr>
        <p:txBody>
          <a:bodyPr/>
          <a:lstStyle>
            <a:lvl1pPr>
              <a:defRPr sz="4000"/>
            </a:lvl1pPr>
          </a:lstStyle>
          <a:p>
            <a:fld id="{4FAB73BC-B049-4115-A692-8D63A059BFB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E99041-5730-493F-AFB7-337AAE519A43}" type="datetime1">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F89AE5-3B26-4BEC-85E7-1CED7B9CCB08}" type="datetime1">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13CBC8-52B8-4362-A40F-30609D54DC64}" type="datetime1">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607EBA-FDE3-4886-B2D8-9784D06898A2}" type="datetime1">
              <a:rPr lang="en-US" smtClean="0"/>
              <a:t>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172488" y="5934877"/>
            <a:ext cx="2926080" cy="906885"/>
          </a:xfrm>
        </p:spPr>
        <p:txBody>
          <a:bodyPr/>
          <a:lstStyle>
            <a:lvl1pPr>
              <a:defRPr sz="4000"/>
            </a:lvl1pPr>
          </a:lstStyle>
          <a:p>
            <a:fld id="{4FAB73BC-B049-4115-A692-8D63A059BFB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18E6D1-87F0-416F-82C4-2252FCD6D5D3}" type="datetime1">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accent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82B77F-5B95-4C99-B50D-B1BBA46CD7D3}" type="datetime1">
              <a:rPr lang="en-US" smtClean="0"/>
              <a:t>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4AA453-2DF1-4672-B28F-9DFEFCC26703}" type="datetime1">
              <a:rPr lang="en-US" smtClean="0"/>
              <a:t>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78194B-A266-4C88-B701-C40475867829}" type="datetime1">
              <a:rPr lang="en-US" smtClean="0"/>
              <a:t>11/1/2025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3B74DB3E-BE35-4862-927A-CE9BCE7C3B4F}" type="datetime1">
              <a:rPr lang="en-US" smtClean="0"/>
              <a:t>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chemeClr val="tx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Date Placeholder 8"/>
          <p:cNvSpPr>
            <a:spLocks noGrp="1"/>
          </p:cNvSpPr>
          <p:nvPr>
            <p:ph type="dt" sz="half" idx="10"/>
          </p:nvPr>
        </p:nvSpPr>
        <p:spPr/>
        <p:txBody>
          <a:bodyPr/>
          <a:lstStyle/>
          <a:p>
            <a:fld id="{98181D6B-232F-455C-B034-73750411D2C6}" type="datetime1">
              <a:rPr lang="en-US" smtClean="0"/>
              <a:t>11/1/2025</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E843601-A098-4D4D-9475-4804938DF3EE}" type="datetime1">
              <a:rPr lang="en-US" smtClean="0"/>
              <a:t>11/1/2025</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9191943" y="5867673"/>
            <a:ext cx="2926080" cy="981588"/>
          </a:xfrm>
          <a:prstGeom prst="rect">
            <a:avLst/>
          </a:prstGeom>
        </p:spPr>
        <p:txBody>
          <a:bodyPr vert="horz" lIns="91440" tIns="45720" rIns="91440" bIns="45720" rtlCol="0" anchor="b"/>
          <a:lstStyle>
            <a:lvl1pPr algn="r">
              <a:defRPr sz="4000" b="0">
                <a:ln>
                  <a:noFill/>
                </a:ln>
                <a:solidFill>
                  <a:schemeClr val="tx1">
                    <a:alpha val="20000"/>
                  </a:schemeClr>
                </a:solidFill>
                <a:latin typeface="+mj-lt"/>
              </a:defRPr>
            </a:lvl1pPr>
          </a:lstStyle>
          <a:p>
            <a:fld id="{4FAB73BC-B049-4115-A692-8D63A059BFB8}"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defTabSz="914400" rtl="0" eaLnBrk="1" latinLnBrk="0" hangingPunct="1">
        <a:lnSpc>
          <a:spcPct val="85000"/>
        </a:lnSpc>
        <a:spcBef>
          <a:spcPct val="0"/>
        </a:spcBef>
        <a:buNone/>
        <a:defRPr sz="5400" kern="1200" spc="-12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accent1"/>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75000"/>
              <a:lumOff val="2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65000"/>
              <a:lumOff val="3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3" Type="http://schemas.openxmlformats.org/officeDocument/2006/relationships/image" Target="../media/image7.png"/><Relationship Id="rId18" Type="http://schemas.openxmlformats.org/officeDocument/2006/relationships/customXml" Target="../ink/ink8.xml"/><Relationship Id="rId26" Type="http://schemas.openxmlformats.org/officeDocument/2006/relationships/customXml" Target="../ink/ink12.xml"/><Relationship Id="rId39" Type="http://schemas.openxmlformats.org/officeDocument/2006/relationships/image" Target="../media/image20.png"/><Relationship Id="rId21" Type="http://schemas.openxmlformats.org/officeDocument/2006/relationships/image" Target="../media/image11.png"/><Relationship Id="rId34" Type="http://schemas.openxmlformats.org/officeDocument/2006/relationships/customXml" Target="../ink/ink16.xml"/><Relationship Id="rId7" Type="http://schemas.openxmlformats.org/officeDocument/2006/relationships/image" Target="../media/image4.png"/><Relationship Id="rId12" Type="http://schemas.openxmlformats.org/officeDocument/2006/relationships/customXml" Target="../ink/ink5.xml"/><Relationship Id="rId17" Type="http://schemas.openxmlformats.org/officeDocument/2006/relationships/image" Target="../media/image9.png"/><Relationship Id="rId25" Type="http://schemas.openxmlformats.org/officeDocument/2006/relationships/image" Target="../media/image13.png"/><Relationship Id="rId33" Type="http://schemas.openxmlformats.org/officeDocument/2006/relationships/image" Target="../media/image17.png"/><Relationship Id="rId38" Type="http://schemas.openxmlformats.org/officeDocument/2006/relationships/customXml" Target="../ink/ink18.xml"/><Relationship Id="rId2" Type="http://schemas.openxmlformats.org/officeDocument/2006/relationships/image" Target="../media/image1.png"/><Relationship Id="rId16" Type="http://schemas.openxmlformats.org/officeDocument/2006/relationships/customXml" Target="../ink/ink7.xml"/><Relationship Id="rId20" Type="http://schemas.openxmlformats.org/officeDocument/2006/relationships/customXml" Target="../ink/ink9.xml"/><Relationship Id="rId29" Type="http://schemas.openxmlformats.org/officeDocument/2006/relationships/image" Target="../media/image15.png"/><Relationship Id="rId1" Type="http://schemas.openxmlformats.org/officeDocument/2006/relationships/slideLayout" Target="../slideLayouts/slideLayout3.xml"/><Relationship Id="rId6" Type="http://schemas.openxmlformats.org/officeDocument/2006/relationships/customXml" Target="../ink/ink2.xml"/><Relationship Id="rId11" Type="http://schemas.openxmlformats.org/officeDocument/2006/relationships/image" Target="../media/image6.png"/><Relationship Id="rId24" Type="http://schemas.openxmlformats.org/officeDocument/2006/relationships/customXml" Target="../ink/ink11.xml"/><Relationship Id="rId32" Type="http://schemas.openxmlformats.org/officeDocument/2006/relationships/customXml" Target="../ink/ink15.xml"/><Relationship Id="rId37" Type="http://schemas.openxmlformats.org/officeDocument/2006/relationships/image" Target="../media/image19.png"/><Relationship Id="rId5" Type="http://schemas.openxmlformats.org/officeDocument/2006/relationships/image" Target="../media/image3.png"/><Relationship Id="rId15" Type="http://schemas.openxmlformats.org/officeDocument/2006/relationships/image" Target="../media/image8.png"/><Relationship Id="rId23" Type="http://schemas.openxmlformats.org/officeDocument/2006/relationships/image" Target="../media/image12.png"/><Relationship Id="rId28" Type="http://schemas.openxmlformats.org/officeDocument/2006/relationships/customXml" Target="../ink/ink13.xml"/><Relationship Id="rId36" Type="http://schemas.openxmlformats.org/officeDocument/2006/relationships/customXml" Target="../ink/ink17.xml"/><Relationship Id="rId10" Type="http://schemas.openxmlformats.org/officeDocument/2006/relationships/customXml" Target="../ink/ink4.xml"/><Relationship Id="rId19" Type="http://schemas.openxmlformats.org/officeDocument/2006/relationships/image" Target="../media/image10.png"/><Relationship Id="rId31" Type="http://schemas.openxmlformats.org/officeDocument/2006/relationships/image" Target="../media/image16.png"/><Relationship Id="rId4" Type="http://schemas.openxmlformats.org/officeDocument/2006/relationships/customXml" Target="../ink/ink1.xml"/><Relationship Id="rId9" Type="http://schemas.openxmlformats.org/officeDocument/2006/relationships/image" Target="../media/image5.png"/><Relationship Id="rId14" Type="http://schemas.openxmlformats.org/officeDocument/2006/relationships/customXml" Target="../ink/ink6.xml"/><Relationship Id="rId22" Type="http://schemas.openxmlformats.org/officeDocument/2006/relationships/customXml" Target="../ink/ink10.xml"/><Relationship Id="rId27" Type="http://schemas.openxmlformats.org/officeDocument/2006/relationships/image" Target="../media/image14.png"/><Relationship Id="rId30" Type="http://schemas.openxmlformats.org/officeDocument/2006/relationships/customXml" Target="../ink/ink14.xml"/><Relationship Id="rId35" Type="http://schemas.openxmlformats.org/officeDocument/2006/relationships/image" Target="../media/image18.png"/><Relationship Id="rId8" Type="http://schemas.openxmlformats.org/officeDocument/2006/relationships/customXml" Target="../ink/ink3.xml"/><Relationship Id="rId3" Type="http://schemas.openxmlformats.org/officeDocument/2006/relationships/image" Target="../media/image2.sv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customXml" Target="../ink/ink24.xml"/><Relationship Id="rId18" Type="http://schemas.openxmlformats.org/officeDocument/2006/relationships/image" Target="../media/image28.png"/><Relationship Id="rId26" Type="http://schemas.openxmlformats.org/officeDocument/2006/relationships/image" Target="../media/image32.png"/><Relationship Id="rId3" Type="http://schemas.openxmlformats.org/officeDocument/2006/relationships/customXml" Target="../ink/ink19.xml"/><Relationship Id="rId21" Type="http://schemas.openxmlformats.org/officeDocument/2006/relationships/customXml" Target="../ink/ink28.xml"/><Relationship Id="rId7" Type="http://schemas.openxmlformats.org/officeDocument/2006/relationships/customXml" Target="../ink/ink21.xml"/><Relationship Id="rId12" Type="http://schemas.openxmlformats.org/officeDocument/2006/relationships/image" Target="../media/image25.png"/><Relationship Id="rId17" Type="http://schemas.openxmlformats.org/officeDocument/2006/relationships/customXml" Target="../ink/ink26.xml"/><Relationship Id="rId25" Type="http://schemas.openxmlformats.org/officeDocument/2006/relationships/customXml" Target="../ink/ink30.xml"/><Relationship Id="rId2" Type="http://schemas.openxmlformats.org/officeDocument/2006/relationships/notesSlide" Target="../notesSlides/notesSlide2.xml"/><Relationship Id="rId16" Type="http://schemas.openxmlformats.org/officeDocument/2006/relationships/image" Target="../media/image27.png"/><Relationship Id="rId20" Type="http://schemas.openxmlformats.org/officeDocument/2006/relationships/image" Target="../media/image29.png"/><Relationship Id="rId29" Type="http://schemas.openxmlformats.org/officeDocument/2006/relationships/customXml" Target="../ink/ink32.xml"/><Relationship Id="rId1" Type="http://schemas.openxmlformats.org/officeDocument/2006/relationships/slideLayout" Target="../slideLayouts/slideLayout3.xml"/><Relationship Id="rId6" Type="http://schemas.openxmlformats.org/officeDocument/2006/relationships/image" Target="../media/image22.png"/><Relationship Id="rId11" Type="http://schemas.openxmlformats.org/officeDocument/2006/relationships/customXml" Target="../ink/ink23.xml"/><Relationship Id="rId24" Type="http://schemas.openxmlformats.org/officeDocument/2006/relationships/image" Target="../media/image31.png"/><Relationship Id="rId32" Type="http://schemas.openxmlformats.org/officeDocument/2006/relationships/image" Target="../media/image36.svg"/><Relationship Id="rId5" Type="http://schemas.openxmlformats.org/officeDocument/2006/relationships/customXml" Target="../ink/ink20.xml"/><Relationship Id="rId15" Type="http://schemas.openxmlformats.org/officeDocument/2006/relationships/customXml" Target="../ink/ink25.xml"/><Relationship Id="rId23" Type="http://schemas.openxmlformats.org/officeDocument/2006/relationships/customXml" Target="../ink/ink29.xml"/><Relationship Id="rId28" Type="http://schemas.openxmlformats.org/officeDocument/2006/relationships/image" Target="../media/image33.png"/><Relationship Id="rId10" Type="http://schemas.openxmlformats.org/officeDocument/2006/relationships/image" Target="../media/image24.png"/><Relationship Id="rId19" Type="http://schemas.openxmlformats.org/officeDocument/2006/relationships/customXml" Target="../ink/ink27.xml"/><Relationship Id="rId31" Type="http://schemas.openxmlformats.org/officeDocument/2006/relationships/image" Target="../media/image35.png"/><Relationship Id="rId4" Type="http://schemas.openxmlformats.org/officeDocument/2006/relationships/image" Target="../media/image21.png"/><Relationship Id="rId9" Type="http://schemas.openxmlformats.org/officeDocument/2006/relationships/customXml" Target="../ink/ink22.xml"/><Relationship Id="rId14" Type="http://schemas.openxmlformats.org/officeDocument/2006/relationships/image" Target="../media/image26.png"/><Relationship Id="rId22" Type="http://schemas.openxmlformats.org/officeDocument/2006/relationships/image" Target="../media/image30.png"/><Relationship Id="rId27" Type="http://schemas.openxmlformats.org/officeDocument/2006/relationships/customXml" Target="../ink/ink31.xml"/><Relationship Id="rId30" Type="http://schemas.openxmlformats.org/officeDocument/2006/relationships/image" Target="../media/image34.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3B222-DA61-388C-9ECE-16816AE2925F}"/>
              </a:ext>
            </a:extLst>
          </p:cNvPr>
          <p:cNvSpPr>
            <a:spLocks noGrp="1"/>
          </p:cNvSpPr>
          <p:nvPr>
            <p:ph type="ctrTitle"/>
          </p:nvPr>
        </p:nvSpPr>
        <p:spPr>
          <a:xfrm>
            <a:off x="603504" y="770467"/>
            <a:ext cx="10782300" cy="3228656"/>
          </a:xfrm>
        </p:spPr>
        <p:txBody>
          <a:bodyPr/>
          <a:lstStyle/>
          <a:p>
            <a:r>
              <a:rPr lang="hi-IN" dirty="0">
                <a:latin typeface="Nirmala Text" panose="020B0502040204020203" pitchFamily="34" charset="0"/>
                <a:ea typeface="Nirmala Text" panose="020B0502040204020203" pitchFamily="34" charset="0"/>
                <a:cs typeface="Nirmala Text" panose="020B0502040204020203" pitchFamily="34" charset="0"/>
              </a:rPr>
              <a:t>सुसमाचार की व्याख्या</a:t>
            </a:r>
            <a:endParaRPr lang="en-GB"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758797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हमें साफ़ होना होगा </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भजन संहिता</a:t>
            </a:r>
            <a:r>
              <a:rPr lang="en-GB" sz="4400" dirty="0">
                <a:latin typeface="Nirmala Text" panose="020B0502040204020203" pitchFamily="34" charset="0"/>
                <a:ea typeface="Nirmala Text" panose="020B0502040204020203" pitchFamily="34" charset="0"/>
                <a:cs typeface="Nirmala Text" panose="020B0502040204020203" pitchFamily="34" charset="0"/>
              </a:rPr>
              <a:t> 24:3-4</a:t>
            </a: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यहोवा के पर्वत पर कौन जा सकता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a:p>
            <a:r>
              <a:rPr lang="hi-IN" sz="4400" dirty="0">
                <a:latin typeface="Nirmala Text" panose="020B0502040204020203" pitchFamily="34" charset="0"/>
                <a:ea typeface="Nirmala Text" panose="020B0502040204020203" pitchFamily="34" charset="0"/>
                <a:cs typeface="Nirmala Text" panose="020B0502040204020203" pitchFamily="34" charset="0"/>
              </a:rPr>
              <a:t>या उसकी पवित्र जगह में कौन खड़ा हो सकता है</a:t>
            </a:r>
            <a:r>
              <a:rPr lang="en-GB" sz="4400" dirty="0">
                <a:latin typeface="Nirmala Text" panose="020B0502040204020203" pitchFamily="34" charset="0"/>
                <a:ea typeface="Nirmala Text" panose="020B0502040204020203" pitchFamily="34" charset="0"/>
                <a:cs typeface="Nirmala Text" panose="020B0502040204020203" pitchFamily="34" charset="0"/>
              </a:rPr>
              <a:t>?</a:t>
            </a:r>
          </a:p>
          <a:p>
            <a:r>
              <a:rPr lang="hi-IN" sz="4400" dirty="0">
                <a:latin typeface="Nirmala Text" panose="020B0502040204020203" pitchFamily="34" charset="0"/>
                <a:ea typeface="Nirmala Text" panose="020B0502040204020203" pitchFamily="34" charset="0"/>
                <a:cs typeface="Nirmala Text" panose="020B0502040204020203" pitchFamily="34" charset="0"/>
              </a:rPr>
              <a:t>ऐसा जन जिसने पाप नहीं किया और जिसका मन पवित्र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5" name="Slide Number Placeholder 4">
            <a:extLst>
              <a:ext uri="{FF2B5EF4-FFF2-40B4-BE49-F238E27FC236}">
                <a16:creationId xmlns:a16="http://schemas.microsoft.com/office/drawing/2014/main" id="{C2F418AF-3704-73DC-0343-313E2B630A20}"/>
              </a:ext>
            </a:extLst>
          </p:cNvPr>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170431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परमेश्वर हमें कैसे माफ़ कर सकता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2 पतरस 3:9 और</a:t>
            </a:r>
            <a:r>
              <a:rPr lang="en-GB" sz="4400" dirty="0">
                <a:latin typeface="Nirmala Text" panose="020B0502040204020203" pitchFamily="34" charset="0"/>
                <a:ea typeface="Nirmala Text" panose="020B0502040204020203" pitchFamily="34" charset="0"/>
                <a:cs typeface="Nirmala Text" panose="020B0502040204020203" pitchFamily="34" charset="0"/>
              </a:rPr>
              <a:t> </a:t>
            </a:r>
            <a:r>
              <a:rPr lang="hi-IN" sz="4400" dirty="0">
                <a:latin typeface="Nirmala Text" panose="020B0502040204020203" pitchFamily="34" charset="0"/>
                <a:ea typeface="Nirmala Text" panose="020B0502040204020203" pitchFamily="34" charset="0"/>
                <a:cs typeface="Nirmala Text" panose="020B0502040204020203" pitchFamily="34" charset="0"/>
              </a:rPr>
              <a:t>नहूम 1:3</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a:p>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11</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lnSpcReduction="1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प्रभु…नहीं चाहता कि कोई नष्‍ट हो, लेकिन यह कि सबको मन फिराव का अवसर मिले </a:t>
            </a:r>
          </a:p>
          <a:p>
            <a:pPr>
              <a:lnSpc>
                <a:spcPct val="100000"/>
              </a:lnSpc>
            </a:pPr>
            <a:endParaRPr lang="hi-IN" sz="4400" dirty="0">
              <a:latin typeface="Nirmala Text" panose="020B0502040204020203" pitchFamily="34" charset="0"/>
              <a:ea typeface="Nirmala Text" panose="020B0502040204020203" pitchFamily="34" charset="0"/>
              <a:cs typeface="Nirmala Text" panose="020B0502040204020203" pitchFamily="34" charset="0"/>
            </a:endParaRPr>
          </a:p>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…वह दोषी को किसी प्रकार निर्दोष न ठहराएगा…</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554222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हमें प्रायश्चित की आवश्यकता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12</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3354786"/>
          </a:xfrm>
          <a:prstGeom prst="rect">
            <a:avLst/>
          </a:prstGeom>
        </p:spPr>
        <p:txBody>
          <a:bodyPr vert="horz" lIns="91440" tIns="45720" rIns="91440" bIns="45720" rtlCol="0" anchor="t">
            <a:normAutofit fontScale="85000" lnSpcReduction="2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2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हमें परमेश्वर के साथ मेल-मिलाप करने के लिए किसी की या किसी चीज़ की ज़रूरत</a:t>
            </a:r>
            <a:r>
              <a:rPr lang="en-US" sz="4400" dirty="0">
                <a:latin typeface="Nirmala Text" panose="020B0502040204020203" pitchFamily="34" charset="0"/>
                <a:ea typeface="Nirmala Text" panose="020B0502040204020203" pitchFamily="34" charset="0"/>
                <a:cs typeface="Nirmala Text" panose="020B0502040204020203" pitchFamily="34" charset="0"/>
              </a:rPr>
              <a:t> </a:t>
            </a:r>
            <a:r>
              <a:rPr lang="hi-IN" sz="4400" dirty="0">
                <a:latin typeface="Nirmala Text" panose="020B0502040204020203" pitchFamily="34" charset="0"/>
                <a:ea typeface="Nirmala Text" panose="020B0502040204020203" pitchFamily="34" charset="0"/>
                <a:cs typeface="Nirmala Text" panose="020B0502040204020203" pitchFamily="34" charset="0"/>
              </a:rPr>
              <a:t>है </a:t>
            </a:r>
          </a:p>
          <a:p>
            <a:pPr>
              <a:lnSpc>
                <a:spcPct val="120000"/>
              </a:lnSpc>
            </a:pPr>
            <a:endParaRPr lang="hi-IN" sz="4400" dirty="0">
              <a:latin typeface="Nirmala Text" panose="020B0502040204020203" pitchFamily="34" charset="0"/>
              <a:ea typeface="Nirmala Text" panose="020B0502040204020203" pitchFamily="34" charset="0"/>
              <a:cs typeface="Nirmala Text" panose="020B0502040204020203" pitchFamily="34" charset="0"/>
            </a:endParaRPr>
          </a:p>
          <a:p>
            <a:pPr>
              <a:lnSpc>
                <a:spcPct val="12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कोई ऐसा व्यक्ति या वस्तु जो हमारी सज़ा को अपने ऊपर ले सके</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3476166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पैसा काम नहीं आता</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नीतिवचन 11:4</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13</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कोप के दिन धन से तो कुछ लाभ नहीं होता, परन्तु धर्म मृत्यु से भी बचाता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2381540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हमारे अच्छे कर्म काम नहीं आते</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यशायाह</a:t>
            </a:r>
            <a:r>
              <a:rPr lang="en-GB" sz="4400" dirty="0">
                <a:latin typeface="Nirmala Text" panose="020B0502040204020203" pitchFamily="34" charset="0"/>
                <a:ea typeface="Nirmala Text" panose="020B0502040204020203" pitchFamily="34" charset="0"/>
                <a:cs typeface="Nirmala Text" panose="020B0502040204020203" pitchFamily="34" charset="0"/>
              </a:rPr>
              <a:t> 64:6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14</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latin typeface="Nirmala Text" panose="020B0502040204020203" pitchFamily="34" charset="0"/>
                <a:ea typeface="Nirmala Text" panose="020B0502040204020203" pitchFamily="34" charset="0"/>
                <a:cs typeface="Nirmala Text" panose="020B0502040204020203" pitchFamily="34" charset="0"/>
              </a:rPr>
              <a:t>…</a:t>
            </a:r>
            <a:r>
              <a:rPr lang="hi-IN" sz="4400" dirty="0">
                <a:latin typeface="Nirmala Text" panose="020B0502040204020203" pitchFamily="34" charset="0"/>
                <a:ea typeface="Nirmala Text" panose="020B0502040204020203" pitchFamily="34" charset="0"/>
                <a:cs typeface="Nirmala Text" panose="020B0502040204020203" pitchFamily="34" charset="0"/>
              </a:rPr>
              <a:t>हमारे धर्म के काम सब के सब मैले चिथड़ों के समान हैं</a:t>
            </a:r>
            <a:r>
              <a:rPr lang="en-GB" sz="4400" dirty="0">
                <a:latin typeface="Nirmala Text" panose="020B0502040204020203" pitchFamily="34" charset="0"/>
                <a:ea typeface="Nirmala Text" panose="020B0502040204020203" pitchFamily="34" charset="0"/>
                <a:cs typeface="Nirmala Text" panose="020B0502040204020203" pitchFamily="34" charset="0"/>
              </a:rPr>
              <a:t>…</a:t>
            </a:r>
          </a:p>
        </p:txBody>
      </p:sp>
    </p:spTree>
    <p:extLst>
      <p:ext uri="{BB962C8B-B14F-4D97-AF65-F5344CB8AC3E}">
        <p14:creationId xmlns:p14="http://schemas.microsoft.com/office/powerpoint/2010/main" val="1342678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बलिदान काम नहीं आते</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इब्रानियों</a:t>
            </a:r>
            <a:r>
              <a:rPr lang="en-GB" sz="4400" dirty="0">
                <a:latin typeface="Nirmala Text" panose="020B0502040204020203" pitchFamily="34" charset="0"/>
                <a:ea typeface="Nirmala Text" panose="020B0502040204020203" pitchFamily="34" charset="0"/>
                <a:cs typeface="Nirmala Text" panose="020B0502040204020203" pitchFamily="34" charset="0"/>
              </a:rPr>
              <a:t> 10:4</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15</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क्योंकि यह अनहोना है कि बैलों और बकरों का लहू पापों को दूर करे।</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2304427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केवल यीशु बचा सकता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प्रेरितों के काम 4:12</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16</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किसी दूसरे के द्वारा उद्धार नहीं; क्योंकि स्वर्ग के नीचे मनुष्यों में और कोई दूसरा नाम नहीं दिया गया, जिसके द्वारा हम उद्धार पा सकें।</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930624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यीशु हमारे जैसा बन गया</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इब्रानियों 2:17</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17</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fontScale="92500" lnSpcReduction="2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1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इस कारण उसको चाहिए था, कि सब बातों में अपने भाइयों के समान बने; जिससे वह उन बातों में जो परमेश्‍वर से संबंध रखती हैं, एक दयालु और विश्‍वासयोग्य महायाजक बने ताकि लोगों के पापों के लिये प्रायश्‍चित करे।</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765808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यीशु पाप-मुक्त पैदा हुआ था </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लूका</a:t>
            </a:r>
            <a:r>
              <a:rPr lang="en-GB" sz="4400" dirty="0">
                <a:latin typeface="Nirmala Text" panose="020B0502040204020203" pitchFamily="34" charset="0"/>
                <a:ea typeface="Nirmala Text" panose="020B0502040204020203" pitchFamily="34" charset="0"/>
                <a:cs typeface="Nirmala Text" panose="020B0502040204020203" pitchFamily="34" charset="0"/>
              </a:rPr>
              <a:t> 1:34-35</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18</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मरियम ने स्वर्गदूत से कहा, “यह कैसे होगा। मैं तो पुरुष को जानती ही नहीं?” स्वर्गदूत ने उसको उत्तर दिया, “पवित्र आत्मा तुझ पर उतरेगा, और परमप्रधान की सामर्थ्य तुझ पर छाया करेगी; इसलिये वह </a:t>
            </a:r>
            <a:r>
              <a:rPr lang="hi-IN" sz="4400" b="1" dirty="0">
                <a:latin typeface="Nirmala Text" panose="020B0502040204020203" pitchFamily="34" charset="0"/>
                <a:ea typeface="Nirmala Text" panose="020B0502040204020203" pitchFamily="34" charset="0"/>
                <a:cs typeface="Nirmala Text" panose="020B0502040204020203" pitchFamily="34" charset="0"/>
              </a:rPr>
              <a:t>पवित्र</a:t>
            </a:r>
            <a:r>
              <a:rPr lang="hi-IN" sz="4400" dirty="0">
                <a:latin typeface="Nirmala Text" panose="020B0502040204020203" pitchFamily="34" charset="0"/>
                <a:ea typeface="Nirmala Text" panose="020B0502040204020203" pitchFamily="34" charset="0"/>
                <a:cs typeface="Nirmala Text" panose="020B0502040204020203" pitchFamily="34" charset="0"/>
              </a:rPr>
              <a:t> जो उत्पन्न होने वाला है, परमेश्‍वर का पुत्र कहलाएगा।</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2971252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बाकी सभी लोग पाप में पैदा हुए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रोमियों 5:12</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19</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इसलिये जैसा एक मनुष्य के द्वारा पाप जगत में आया, और पाप के द्वारा मृत्यु आई, और इस रीति से मृत्यु सब मनुष्यों में फैल गई, क्योंकि सबने पाप किया।</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329820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भाग</a:t>
            </a:r>
            <a:r>
              <a:rPr lang="en-GB" sz="6000" dirty="0">
                <a:latin typeface="Nirmala Text" panose="020B0502040204020203" pitchFamily="34" charset="0"/>
                <a:ea typeface="Nirmala Text" panose="020B0502040204020203" pitchFamily="34" charset="0"/>
                <a:cs typeface="Nirmala Text" panose="020B0502040204020203" pitchFamily="34" charset="0"/>
              </a:rPr>
              <a:t> 1: </a:t>
            </a:r>
            <a:r>
              <a:rPr lang="hi-IN" sz="6000" dirty="0">
                <a:latin typeface="Nirmala Text" panose="020B0502040204020203" pitchFamily="34" charset="0"/>
                <a:ea typeface="Nirmala Text" panose="020B0502040204020203" pitchFamily="34" charset="0"/>
                <a:cs typeface="Nirmala Text" panose="020B0502040204020203" pitchFamily="34" charset="0"/>
              </a:rPr>
              <a:t>पापों की क्षमा</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endParaRPr lang="en-GB" sz="4400" dirty="0"/>
          </a:p>
        </p:txBody>
      </p:sp>
      <p:sp>
        <p:nvSpPr>
          <p:cNvPr id="5" name="Slide Number Placeholder 4">
            <a:extLst>
              <a:ext uri="{FF2B5EF4-FFF2-40B4-BE49-F238E27FC236}">
                <a16:creationId xmlns:a16="http://schemas.microsoft.com/office/drawing/2014/main" id="{D570E9E6-3B1D-161F-833A-DC0243783ACA}"/>
              </a:ext>
            </a:extLst>
          </p:cNvPr>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2042759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यीशु ने कभी पाप नहीं किया</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1 यूहन्ना 3:5</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20</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en-GB" sz="4400" dirty="0">
                <a:latin typeface="Nirmala Text" panose="020B0502040204020203" pitchFamily="34" charset="0"/>
                <a:ea typeface="Nirmala Text" panose="020B0502040204020203" pitchFamily="34" charset="0"/>
                <a:cs typeface="Nirmala Text" panose="020B0502040204020203" pitchFamily="34" charset="0"/>
              </a:rPr>
              <a:t>…</a:t>
            </a:r>
            <a:r>
              <a:rPr lang="hi-IN" sz="4400" dirty="0">
                <a:latin typeface="Nirmala Text" panose="020B0502040204020203" pitchFamily="34" charset="0"/>
                <a:ea typeface="Nirmala Text" panose="020B0502040204020203" pitchFamily="34" charset="0"/>
                <a:cs typeface="Nirmala Text" panose="020B0502040204020203" pitchFamily="34" charset="0"/>
              </a:rPr>
              <a:t>वह इसलिये प्रगट हुआ कि पापों को हर ले जाए; और उसके स्वभाव में पाप नहीं।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508477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यीशु जानबूझकर हमारे लिए मरे</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latin typeface="Nirmala Text" panose="020B0502040204020203" pitchFamily="34" charset="0"/>
                <a:ea typeface="Nirmala Text" panose="020B0502040204020203" pitchFamily="34" charset="0"/>
                <a:cs typeface="Nirmala Text" panose="020B0502040204020203" pitchFamily="34" charset="0"/>
              </a:rPr>
              <a:t>1 </a:t>
            </a:r>
            <a:r>
              <a:rPr lang="hi-IN" sz="4400" dirty="0">
                <a:latin typeface="Nirmala Text" panose="020B0502040204020203" pitchFamily="34" charset="0"/>
                <a:ea typeface="Nirmala Text" panose="020B0502040204020203" pitchFamily="34" charset="0"/>
                <a:cs typeface="Nirmala Text" panose="020B0502040204020203" pitchFamily="34" charset="0"/>
              </a:rPr>
              <a:t>यूहन्ना</a:t>
            </a:r>
            <a:r>
              <a:rPr lang="en-GB" sz="4400" dirty="0">
                <a:latin typeface="Nirmala Text" panose="020B0502040204020203" pitchFamily="34" charset="0"/>
                <a:ea typeface="Nirmala Text" panose="020B0502040204020203" pitchFamily="34" charset="0"/>
                <a:cs typeface="Nirmala Text" panose="020B0502040204020203" pitchFamily="34" charset="0"/>
              </a:rPr>
              <a:t> 3:16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21</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हमने प्रेम इसी से जाना कि उसने हमारे लिये अपने प्राण दे दिए</a:t>
            </a:r>
            <a:r>
              <a:rPr lang="en-GB" sz="4400" dirty="0">
                <a:latin typeface="Nirmala Text" panose="020B0502040204020203" pitchFamily="34" charset="0"/>
                <a:ea typeface="Nirmala Text" panose="020B0502040204020203" pitchFamily="34" charset="0"/>
                <a:cs typeface="Nirmala Text" panose="020B0502040204020203" pitchFamily="34" charset="0"/>
              </a:rPr>
              <a:t>…</a:t>
            </a:r>
          </a:p>
        </p:txBody>
      </p:sp>
    </p:spTree>
    <p:extLst>
      <p:ext uri="{BB962C8B-B14F-4D97-AF65-F5344CB8AC3E}">
        <p14:creationId xmlns:p14="http://schemas.microsoft.com/office/powerpoint/2010/main" val="16803129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उसने हमारी सज़ा ले ली</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यशायाह</a:t>
            </a:r>
            <a:r>
              <a:rPr lang="en-GB" sz="4400" dirty="0">
                <a:latin typeface="Nirmala Text" panose="020B0502040204020203" pitchFamily="34" charset="0"/>
                <a:ea typeface="Nirmala Text" panose="020B0502040204020203" pitchFamily="34" charset="0"/>
                <a:cs typeface="Nirmala Text" panose="020B0502040204020203" pitchFamily="34" charset="0"/>
              </a:rPr>
              <a:t> 53:6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22</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हम तो सब के सब भेड़ों के समान भटक गए थे; हम में से हर एक ने अपना-अपना मार्ग लिया; और यहोवा ने हम सभों के अधर्म का बोझ उसी पर लाद दिया।</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24849966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यीशु मनुष्य और परमेश्वर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23</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3408574"/>
          </a:xfrm>
          <a:prstGeom prst="rect">
            <a:avLst/>
          </a:prstGeom>
        </p:spPr>
        <p:txBody>
          <a:bodyPr vert="horz" lIns="91440" tIns="45720" rIns="91440" bIns="45720" rtlCol="0" anchor="t">
            <a:normAutofit fontScale="70000" lnSpcReduction="2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2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अगर यीशु केवल एक मनुष्य होता तो उसका बलिदान केवल एक व्यक्ति के लिए ही पर्याप्त होता </a:t>
            </a:r>
          </a:p>
          <a:p>
            <a:pPr>
              <a:lnSpc>
                <a:spcPct val="120000"/>
              </a:lnSpc>
            </a:pPr>
            <a:endParaRPr lang="hi-IN" sz="4400" dirty="0">
              <a:latin typeface="Nirmala Text" panose="020B0502040204020203" pitchFamily="34" charset="0"/>
              <a:ea typeface="Nirmala Text" panose="020B0502040204020203" pitchFamily="34" charset="0"/>
              <a:cs typeface="Nirmala Text" panose="020B0502040204020203" pitchFamily="34" charset="0"/>
            </a:endParaRPr>
          </a:p>
          <a:p>
            <a:pPr>
              <a:lnSpc>
                <a:spcPct val="12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क्योंकि यीशु परमेश्वर का पुत्र है, इसलिए उसका मूल्य अनंत है और जो कोई भी जीवित है, उसके लिए दंड चुकाने के लिए पर्याप्त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092647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यीशु की मृत्यु पर्याप्त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latin typeface="Nirmala Text" panose="020B0502040204020203" pitchFamily="34" charset="0"/>
                <a:ea typeface="Nirmala Text" panose="020B0502040204020203" pitchFamily="34" charset="0"/>
                <a:cs typeface="Nirmala Text" panose="020B0502040204020203" pitchFamily="34" charset="0"/>
              </a:rPr>
              <a:t>1 </a:t>
            </a:r>
            <a:r>
              <a:rPr lang="hi-IN" sz="4400" dirty="0">
                <a:latin typeface="Nirmala Text" panose="020B0502040204020203" pitchFamily="34" charset="0"/>
                <a:ea typeface="Nirmala Text" panose="020B0502040204020203" pitchFamily="34" charset="0"/>
                <a:cs typeface="Nirmala Text" panose="020B0502040204020203" pitchFamily="34" charset="0"/>
              </a:rPr>
              <a:t>यूहन्ना</a:t>
            </a:r>
            <a:r>
              <a:rPr lang="en-GB" sz="4400" dirty="0">
                <a:latin typeface="Nirmala Text" panose="020B0502040204020203" pitchFamily="34" charset="0"/>
                <a:ea typeface="Nirmala Text" panose="020B0502040204020203" pitchFamily="34" charset="0"/>
                <a:cs typeface="Nirmala Text" panose="020B0502040204020203" pitchFamily="34" charset="0"/>
              </a:rPr>
              <a:t> 1:7</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24</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en-GB" sz="4400" dirty="0">
                <a:latin typeface="Nirmala Text" panose="020B0502040204020203" pitchFamily="34" charset="0"/>
                <a:ea typeface="Nirmala Text" panose="020B0502040204020203" pitchFamily="34" charset="0"/>
                <a:cs typeface="Nirmala Text" panose="020B0502040204020203" pitchFamily="34" charset="0"/>
              </a:rPr>
              <a:t>…</a:t>
            </a:r>
            <a:r>
              <a:rPr lang="hi-IN" sz="4400" dirty="0">
                <a:latin typeface="Nirmala Text" panose="020B0502040204020203" pitchFamily="34" charset="0"/>
                <a:ea typeface="Nirmala Text" panose="020B0502040204020203" pitchFamily="34" charset="0"/>
                <a:cs typeface="Nirmala Text" panose="020B0502040204020203" pitchFamily="34" charset="0"/>
              </a:rPr>
              <a:t>उसके पुत्र यीशु का लहू हमें सब पापों से शुद्ध करता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34508441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हमें जवाब देना होगा</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मरकुस</a:t>
            </a:r>
            <a:r>
              <a:rPr lang="en-GB" sz="4400" dirty="0">
                <a:latin typeface="Nirmala Text" panose="020B0502040204020203" pitchFamily="34" charset="0"/>
                <a:ea typeface="Nirmala Text" panose="020B0502040204020203" pitchFamily="34" charset="0"/>
                <a:cs typeface="Nirmala Text" panose="020B0502040204020203" pitchFamily="34" charset="0"/>
              </a:rPr>
              <a:t> 1:15</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25</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en-GB" sz="4400" dirty="0">
                <a:latin typeface="Nirmala Text" panose="020B0502040204020203" pitchFamily="34" charset="0"/>
                <a:ea typeface="Nirmala Text" panose="020B0502040204020203" pitchFamily="34" charset="0"/>
                <a:cs typeface="Nirmala Text" panose="020B0502040204020203" pitchFamily="34" charset="0"/>
              </a:rPr>
              <a:t>…</a:t>
            </a:r>
            <a:r>
              <a:rPr lang="hi-IN" sz="4400" dirty="0">
                <a:latin typeface="Nirmala Text" panose="020B0502040204020203" pitchFamily="34" charset="0"/>
                <a:ea typeface="Nirmala Text" panose="020B0502040204020203" pitchFamily="34" charset="0"/>
                <a:cs typeface="Nirmala Text" panose="020B0502040204020203" pitchFamily="34" charset="0"/>
              </a:rPr>
              <a:t>समय पूरा हुआ है, और परमेश्‍वर का राज्य निकट आ गया है; मन फिराओ और सुसमाचार पर विश्‍वास करो।</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71256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परमेश्वर हमें अच्छे या बुरे के रूप में देखता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यीशु के दृष्टांत, नीतिवचन, सभोपदेशक</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marL="571500" indent="-571500">
              <a:buFont typeface="Arial" panose="020B0604020202020204" pitchFamily="34" charset="0"/>
              <a:buChar char="•"/>
            </a:pPr>
            <a:r>
              <a:rPr lang="hi-IN" sz="4400" dirty="0">
                <a:latin typeface="Nirmala Text" panose="020B0502040204020203" pitchFamily="34" charset="0"/>
                <a:ea typeface="Nirmala Text" panose="020B0502040204020203" pitchFamily="34" charset="0"/>
                <a:cs typeface="Nirmala Text" panose="020B0502040204020203" pitchFamily="34" charset="0"/>
              </a:rPr>
              <a:t>भेड़ या बकरी</a:t>
            </a:r>
          </a:p>
          <a:p>
            <a:pPr marL="571500" indent="-571500">
              <a:buFont typeface="Arial" panose="020B0604020202020204" pitchFamily="34" charset="0"/>
              <a:buChar char="•"/>
            </a:pPr>
            <a:r>
              <a:rPr lang="hi-IN" sz="4400" dirty="0">
                <a:latin typeface="Nirmala Text" panose="020B0502040204020203" pitchFamily="34" charset="0"/>
                <a:ea typeface="Nirmala Text" panose="020B0502040204020203" pitchFamily="34" charset="0"/>
                <a:cs typeface="Nirmala Text" panose="020B0502040204020203" pitchFamily="34" charset="0"/>
              </a:rPr>
              <a:t>गेहूँ या खरपतवार</a:t>
            </a:r>
          </a:p>
          <a:p>
            <a:pPr marL="571500" indent="-571500">
              <a:buFont typeface="Arial" panose="020B0604020202020204" pitchFamily="34" charset="0"/>
              <a:buChar char="•"/>
            </a:pPr>
            <a:r>
              <a:rPr lang="hi-IN" sz="4400" dirty="0">
                <a:latin typeface="Nirmala Text" panose="020B0502040204020203" pitchFamily="34" charset="0"/>
                <a:ea typeface="Nirmala Text" panose="020B0502040204020203" pitchFamily="34" charset="0"/>
                <a:cs typeface="Nirmala Text" panose="020B0502040204020203" pitchFamily="34" charset="0"/>
              </a:rPr>
              <a:t>बुद्धिमान या मूर्ख</a:t>
            </a:r>
          </a:p>
          <a:p>
            <a:pPr marL="571500" indent="-571500">
              <a:buFont typeface="Arial" panose="020B0604020202020204" pitchFamily="34" charset="0"/>
              <a:buChar char="•"/>
            </a:pPr>
            <a:r>
              <a:rPr lang="hi-IN" sz="4400" dirty="0">
                <a:latin typeface="Nirmala Text" panose="020B0502040204020203" pitchFamily="34" charset="0"/>
                <a:ea typeface="Nirmala Text" panose="020B0502040204020203" pitchFamily="34" charset="0"/>
                <a:cs typeface="Nirmala Text" panose="020B0502040204020203" pitchFamily="34" charset="0"/>
              </a:rPr>
              <a:t>धर्मी या दुष्ट</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5" name="Slide Number Placeholder 4">
            <a:extLst>
              <a:ext uri="{FF2B5EF4-FFF2-40B4-BE49-F238E27FC236}">
                <a16:creationId xmlns:a16="http://schemas.microsoft.com/office/drawing/2014/main" id="{8095F46F-BD15-E574-E970-6414DCC1730B}"/>
              </a:ext>
            </a:extLst>
          </p:cNvPr>
          <p:cNvSpPr>
            <a:spLocks noGrp="1"/>
          </p:cNvSpPr>
          <p:nvPr>
            <p:ph type="sldNum" sz="quarter" idx="12"/>
          </p:nvPr>
        </p:nvSpPr>
        <p:spPr/>
        <p:txBody>
          <a:bodyPr/>
          <a:lstStyle/>
          <a:p>
            <a:fld id="{4FAB73BC-B049-4115-A692-8D63A059BFB8}" type="slidenum">
              <a:rPr lang="en-US" smtClean="0"/>
              <a:pPr/>
              <a:t>26</a:t>
            </a:fld>
            <a:endParaRPr lang="en-US" dirty="0"/>
          </a:p>
        </p:txBody>
      </p:sp>
    </p:spTree>
    <p:extLst>
      <p:ext uri="{BB962C8B-B14F-4D97-AF65-F5344CB8AC3E}">
        <p14:creationId xmlns:p14="http://schemas.microsoft.com/office/powerpoint/2010/main" val="178122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हमारी पूर्व-निर्धारित स्थिति बुराई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रोमियों 3:10</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27</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जैसा कि लिखा है:</a:t>
            </a:r>
          </a:p>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कोई धर्मी नहीं, एक भी नहीं।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966813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हमें दोबारा जन्म लेना होगा</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यूहन्ना</a:t>
            </a:r>
            <a:r>
              <a:rPr lang="en-GB" sz="4400" dirty="0">
                <a:latin typeface="Nirmala Text" panose="020B0502040204020203" pitchFamily="34" charset="0"/>
                <a:ea typeface="Nirmala Text" panose="020B0502040204020203" pitchFamily="34" charset="0"/>
                <a:cs typeface="Nirmala Text" panose="020B0502040204020203" pitchFamily="34" charset="0"/>
              </a:rPr>
              <a:t> 3:3</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28</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यीशु ने उसको उत्तर दिया, “मैं तुझ से सच सच कहता हूँ, यदि कोई नये सिरे से न जन्मे तो परमेश्‍वर का राज्य देख नहीं सकता।”</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780606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केवल वे जो विश्वास करते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यूहन्ना</a:t>
            </a:r>
            <a:r>
              <a:rPr lang="en-GB" sz="4400" dirty="0">
                <a:latin typeface="Nirmala Text" panose="020B0502040204020203" pitchFamily="34" charset="0"/>
                <a:ea typeface="Nirmala Text" panose="020B0502040204020203" pitchFamily="34" charset="0"/>
                <a:cs typeface="Nirmala Text" panose="020B0502040204020203" pitchFamily="34" charset="0"/>
              </a:rPr>
              <a:t> 3:36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29</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जो पुत्र पर विश्‍वास करता है, अनन्त जीवन उसका है; परन्तु जो पुत्र की नहीं मानता, वह जीवन को नहीं देखेगा, परन्तु परमेश्‍वर का क्रोध उस पर रहता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395245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हमारा लक्ष्य</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000" dirty="0">
                <a:latin typeface="Nirmala Text" panose="020B0502040204020203" pitchFamily="34" charset="0"/>
                <a:ea typeface="Nirmala Text" panose="020B0502040204020203" pitchFamily="34" charset="0"/>
                <a:cs typeface="Nirmala Text" panose="020B0502040204020203" pitchFamily="34" charset="0"/>
              </a:rPr>
              <a:t>हम मरने के बाद परमेश्वर के पास जाना चाहते हैं</a:t>
            </a:r>
            <a:endParaRPr lang="en-GB" sz="4000" dirty="0">
              <a:latin typeface="Nirmala Text" panose="020B0502040204020203" pitchFamily="34" charset="0"/>
              <a:ea typeface="Nirmala Text" panose="020B0502040204020203" pitchFamily="34" charset="0"/>
              <a:cs typeface="Nirmala Text" panose="020B0502040204020203" pitchFamily="34" charset="0"/>
            </a:endParaRPr>
          </a:p>
        </p:txBody>
      </p:sp>
      <p:pic>
        <p:nvPicPr>
          <p:cNvPr id="5" name="Graphic 4" descr="Walk">
            <a:extLst>
              <a:ext uri="{FF2B5EF4-FFF2-40B4-BE49-F238E27FC236}">
                <a16:creationId xmlns:a16="http://schemas.microsoft.com/office/drawing/2014/main" id="{A6610A51-0517-2F58-67BA-985C7D288C8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81200" y="3767667"/>
            <a:ext cx="914400" cy="914400"/>
          </a:xfrm>
          <a:prstGeom prst="rect">
            <a:avLst/>
          </a:prstGeom>
        </p:spPr>
      </p:pic>
      <mc:AlternateContent xmlns:mc="http://schemas.openxmlformats.org/markup-compatibility/2006" xmlns:p14="http://schemas.microsoft.com/office/powerpoint/2010/main">
        <mc:Choice Requires="p14">
          <p:contentPart p14:bwMode="auto" r:id="rId4">
            <p14:nvContentPartPr>
              <p14:cNvPr id="6" name="Ink 5">
                <a:extLst>
                  <a:ext uri="{FF2B5EF4-FFF2-40B4-BE49-F238E27FC236}">
                    <a16:creationId xmlns:a16="http://schemas.microsoft.com/office/drawing/2014/main" id="{99A9724C-5D6A-A90C-6E30-B47F665B5CA9}"/>
                  </a:ext>
                </a:extLst>
              </p14:cNvPr>
              <p14:cNvContentPartPr/>
              <p14:nvPr/>
            </p14:nvContentPartPr>
            <p14:xfrm>
              <a:off x="7772693" y="946853"/>
              <a:ext cx="3202560" cy="3192480"/>
            </p14:xfrm>
          </p:contentPart>
        </mc:Choice>
        <mc:Fallback xmlns="">
          <p:pic>
            <p:nvPicPr>
              <p:cNvPr id="6" name="Ink 5">
                <a:extLst>
                  <a:ext uri="{FF2B5EF4-FFF2-40B4-BE49-F238E27FC236}">
                    <a16:creationId xmlns:a16="http://schemas.microsoft.com/office/drawing/2014/main" id="{99A9724C-5D6A-A90C-6E30-B47F665B5CA9}"/>
                  </a:ext>
                </a:extLst>
              </p:cNvPr>
              <p:cNvPicPr/>
              <p:nvPr/>
            </p:nvPicPr>
            <p:blipFill>
              <a:blip r:embed="rId5"/>
              <a:stretch>
                <a:fillRect/>
              </a:stretch>
            </p:blipFill>
            <p:spPr>
              <a:xfrm>
                <a:off x="7764053" y="938213"/>
                <a:ext cx="3220200" cy="32101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Ink 6">
                <a:extLst>
                  <a:ext uri="{FF2B5EF4-FFF2-40B4-BE49-F238E27FC236}">
                    <a16:creationId xmlns:a16="http://schemas.microsoft.com/office/drawing/2014/main" id="{11293FF1-D2FF-5762-660D-757909F98EE1}"/>
                  </a:ext>
                </a:extLst>
              </p14:cNvPr>
              <p14:cNvContentPartPr/>
              <p14:nvPr/>
            </p14:nvContentPartPr>
            <p14:xfrm>
              <a:off x="7162493" y="1726973"/>
              <a:ext cx="313560" cy="136080"/>
            </p14:xfrm>
          </p:contentPart>
        </mc:Choice>
        <mc:Fallback xmlns="">
          <p:pic>
            <p:nvPicPr>
              <p:cNvPr id="7" name="Ink 6">
                <a:extLst>
                  <a:ext uri="{FF2B5EF4-FFF2-40B4-BE49-F238E27FC236}">
                    <a16:creationId xmlns:a16="http://schemas.microsoft.com/office/drawing/2014/main" id="{11293FF1-D2FF-5762-660D-757909F98EE1}"/>
                  </a:ext>
                </a:extLst>
              </p:cNvPr>
              <p:cNvPicPr/>
              <p:nvPr/>
            </p:nvPicPr>
            <p:blipFill>
              <a:blip r:embed="rId7"/>
              <a:stretch>
                <a:fillRect/>
              </a:stretch>
            </p:blipFill>
            <p:spPr>
              <a:xfrm>
                <a:off x="7153853" y="1717973"/>
                <a:ext cx="331200" cy="1537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8" name="Ink 7">
                <a:extLst>
                  <a:ext uri="{FF2B5EF4-FFF2-40B4-BE49-F238E27FC236}">
                    <a16:creationId xmlns:a16="http://schemas.microsoft.com/office/drawing/2014/main" id="{8D8ACEAE-0A8B-5A41-0512-2AC9831649F2}"/>
                  </a:ext>
                </a:extLst>
              </p14:cNvPr>
              <p14:cNvContentPartPr/>
              <p14:nvPr/>
            </p14:nvContentPartPr>
            <p14:xfrm>
              <a:off x="7154213" y="2517893"/>
              <a:ext cx="299160" cy="39240"/>
            </p14:xfrm>
          </p:contentPart>
        </mc:Choice>
        <mc:Fallback xmlns="">
          <p:pic>
            <p:nvPicPr>
              <p:cNvPr id="8" name="Ink 7">
                <a:extLst>
                  <a:ext uri="{FF2B5EF4-FFF2-40B4-BE49-F238E27FC236}">
                    <a16:creationId xmlns:a16="http://schemas.microsoft.com/office/drawing/2014/main" id="{8D8ACEAE-0A8B-5A41-0512-2AC9831649F2}"/>
                  </a:ext>
                </a:extLst>
              </p:cNvPr>
              <p:cNvPicPr/>
              <p:nvPr/>
            </p:nvPicPr>
            <p:blipFill>
              <a:blip r:embed="rId9"/>
              <a:stretch>
                <a:fillRect/>
              </a:stretch>
            </p:blipFill>
            <p:spPr>
              <a:xfrm>
                <a:off x="7145573" y="2508893"/>
                <a:ext cx="316800" cy="56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DD15A57E-5C12-AE14-5389-E16C15B318C3}"/>
                  </a:ext>
                </a:extLst>
              </p14:cNvPr>
              <p14:cNvContentPartPr/>
              <p14:nvPr/>
            </p14:nvContentPartPr>
            <p14:xfrm>
              <a:off x="7332053" y="3145373"/>
              <a:ext cx="272160" cy="30240"/>
            </p14:xfrm>
          </p:contentPart>
        </mc:Choice>
        <mc:Fallback xmlns="">
          <p:pic>
            <p:nvPicPr>
              <p:cNvPr id="9" name="Ink 8">
                <a:extLst>
                  <a:ext uri="{FF2B5EF4-FFF2-40B4-BE49-F238E27FC236}">
                    <a16:creationId xmlns:a16="http://schemas.microsoft.com/office/drawing/2014/main" id="{DD15A57E-5C12-AE14-5389-E16C15B318C3}"/>
                  </a:ext>
                </a:extLst>
              </p:cNvPr>
              <p:cNvPicPr/>
              <p:nvPr/>
            </p:nvPicPr>
            <p:blipFill>
              <a:blip r:embed="rId11"/>
              <a:stretch>
                <a:fillRect/>
              </a:stretch>
            </p:blipFill>
            <p:spPr>
              <a:xfrm>
                <a:off x="7323053" y="3136373"/>
                <a:ext cx="289800" cy="47880"/>
              </a:xfrm>
              <a:prstGeom prst="rect">
                <a:avLst/>
              </a:prstGeom>
            </p:spPr>
          </p:pic>
        </mc:Fallback>
      </mc:AlternateContent>
      <p:grpSp>
        <p:nvGrpSpPr>
          <p:cNvPr id="12" name="Group 11">
            <a:extLst>
              <a:ext uri="{FF2B5EF4-FFF2-40B4-BE49-F238E27FC236}">
                <a16:creationId xmlns:a16="http://schemas.microsoft.com/office/drawing/2014/main" id="{F6414401-5EE8-402C-F329-4B33D65C23ED}"/>
              </a:ext>
            </a:extLst>
          </p:cNvPr>
          <p:cNvGrpSpPr/>
          <p:nvPr/>
        </p:nvGrpSpPr>
        <p:grpSpPr>
          <a:xfrm>
            <a:off x="7743893" y="3657653"/>
            <a:ext cx="748800" cy="848880"/>
            <a:chOff x="7743893" y="3657653"/>
            <a:chExt cx="748800" cy="848880"/>
          </a:xfrm>
        </p:grpSpPr>
        <mc:AlternateContent xmlns:mc="http://schemas.openxmlformats.org/markup-compatibility/2006" xmlns:p14="http://schemas.microsoft.com/office/powerpoint/2010/main">
          <mc:Choice Requires="p14">
            <p:contentPart p14:bwMode="auto" r:id="rId12">
              <p14:nvContentPartPr>
                <p14:cNvPr id="10" name="Ink 9">
                  <a:extLst>
                    <a:ext uri="{FF2B5EF4-FFF2-40B4-BE49-F238E27FC236}">
                      <a16:creationId xmlns:a16="http://schemas.microsoft.com/office/drawing/2014/main" id="{F3265B9D-3EE0-BEF6-973C-2F723B91A005}"/>
                    </a:ext>
                  </a:extLst>
                </p14:cNvPr>
                <p14:cNvContentPartPr/>
                <p14:nvPr/>
              </p14:nvContentPartPr>
              <p14:xfrm>
                <a:off x="7743893" y="3657653"/>
                <a:ext cx="221400" cy="300600"/>
              </p14:xfrm>
            </p:contentPart>
          </mc:Choice>
          <mc:Fallback xmlns="">
            <p:pic>
              <p:nvPicPr>
                <p:cNvPr id="10" name="Ink 9">
                  <a:extLst>
                    <a:ext uri="{FF2B5EF4-FFF2-40B4-BE49-F238E27FC236}">
                      <a16:creationId xmlns:a16="http://schemas.microsoft.com/office/drawing/2014/main" id="{F3265B9D-3EE0-BEF6-973C-2F723B91A005}"/>
                    </a:ext>
                  </a:extLst>
                </p:cNvPr>
                <p:cNvPicPr/>
                <p:nvPr/>
              </p:nvPicPr>
              <p:blipFill>
                <a:blip r:embed="rId13"/>
                <a:stretch>
                  <a:fillRect/>
                </a:stretch>
              </p:blipFill>
              <p:spPr>
                <a:xfrm>
                  <a:off x="7735253" y="3648653"/>
                  <a:ext cx="239040" cy="31824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1" name="Ink 10">
                  <a:extLst>
                    <a:ext uri="{FF2B5EF4-FFF2-40B4-BE49-F238E27FC236}">
                      <a16:creationId xmlns:a16="http://schemas.microsoft.com/office/drawing/2014/main" id="{E0143140-AE3A-61C4-7425-9D9DB7546260}"/>
                    </a:ext>
                  </a:extLst>
                </p14:cNvPr>
                <p14:cNvContentPartPr/>
                <p14:nvPr/>
              </p14:nvContentPartPr>
              <p14:xfrm>
                <a:off x="8434373" y="4190813"/>
                <a:ext cx="58320" cy="315720"/>
              </p14:xfrm>
            </p:contentPart>
          </mc:Choice>
          <mc:Fallback xmlns="">
            <p:pic>
              <p:nvPicPr>
                <p:cNvPr id="11" name="Ink 10">
                  <a:extLst>
                    <a:ext uri="{FF2B5EF4-FFF2-40B4-BE49-F238E27FC236}">
                      <a16:creationId xmlns:a16="http://schemas.microsoft.com/office/drawing/2014/main" id="{E0143140-AE3A-61C4-7425-9D9DB7546260}"/>
                    </a:ext>
                  </a:extLst>
                </p:cNvPr>
                <p:cNvPicPr/>
                <p:nvPr/>
              </p:nvPicPr>
              <p:blipFill>
                <a:blip r:embed="rId15"/>
                <a:stretch>
                  <a:fillRect/>
                </a:stretch>
              </p:blipFill>
              <p:spPr>
                <a:xfrm>
                  <a:off x="8425733" y="4182173"/>
                  <a:ext cx="75960" cy="3333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6">
            <p14:nvContentPartPr>
              <p14:cNvPr id="13" name="Ink 12">
                <a:extLst>
                  <a:ext uri="{FF2B5EF4-FFF2-40B4-BE49-F238E27FC236}">
                    <a16:creationId xmlns:a16="http://schemas.microsoft.com/office/drawing/2014/main" id="{10214A51-433C-080B-4F08-3C0DFF5FD4D4}"/>
                  </a:ext>
                </a:extLst>
              </p14:cNvPr>
              <p14:cNvContentPartPr/>
              <p14:nvPr/>
            </p14:nvContentPartPr>
            <p14:xfrm>
              <a:off x="9330053" y="4470173"/>
              <a:ext cx="79920" cy="265320"/>
            </p14:xfrm>
          </p:contentPart>
        </mc:Choice>
        <mc:Fallback xmlns="">
          <p:pic>
            <p:nvPicPr>
              <p:cNvPr id="13" name="Ink 12">
                <a:extLst>
                  <a:ext uri="{FF2B5EF4-FFF2-40B4-BE49-F238E27FC236}">
                    <a16:creationId xmlns:a16="http://schemas.microsoft.com/office/drawing/2014/main" id="{10214A51-433C-080B-4F08-3C0DFF5FD4D4}"/>
                  </a:ext>
                </a:extLst>
              </p:cNvPr>
              <p:cNvPicPr/>
              <p:nvPr/>
            </p:nvPicPr>
            <p:blipFill>
              <a:blip r:embed="rId17"/>
              <a:stretch>
                <a:fillRect/>
              </a:stretch>
            </p:blipFill>
            <p:spPr>
              <a:xfrm>
                <a:off x="9321053" y="4461533"/>
                <a:ext cx="97560" cy="28296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4" name="Ink 13">
                <a:extLst>
                  <a:ext uri="{FF2B5EF4-FFF2-40B4-BE49-F238E27FC236}">
                    <a16:creationId xmlns:a16="http://schemas.microsoft.com/office/drawing/2014/main" id="{40A26598-B62A-E070-2FB7-B409A6E35E53}"/>
                  </a:ext>
                </a:extLst>
              </p14:cNvPr>
              <p14:cNvContentPartPr/>
              <p14:nvPr/>
            </p14:nvContentPartPr>
            <p14:xfrm>
              <a:off x="10134293" y="4309253"/>
              <a:ext cx="77760" cy="298080"/>
            </p14:xfrm>
          </p:contentPart>
        </mc:Choice>
        <mc:Fallback xmlns="">
          <p:pic>
            <p:nvPicPr>
              <p:cNvPr id="14" name="Ink 13">
                <a:extLst>
                  <a:ext uri="{FF2B5EF4-FFF2-40B4-BE49-F238E27FC236}">
                    <a16:creationId xmlns:a16="http://schemas.microsoft.com/office/drawing/2014/main" id="{40A26598-B62A-E070-2FB7-B409A6E35E53}"/>
                  </a:ext>
                </a:extLst>
              </p:cNvPr>
              <p:cNvPicPr/>
              <p:nvPr/>
            </p:nvPicPr>
            <p:blipFill>
              <a:blip r:embed="rId19"/>
              <a:stretch>
                <a:fillRect/>
              </a:stretch>
            </p:blipFill>
            <p:spPr>
              <a:xfrm>
                <a:off x="10125653" y="4300613"/>
                <a:ext cx="95400" cy="31572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6" name="Ink 15">
                <a:extLst>
                  <a:ext uri="{FF2B5EF4-FFF2-40B4-BE49-F238E27FC236}">
                    <a16:creationId xmlns:a16="http://schemas.microsoft.com/office/drawing/2014/main" id="{0E967C6E-B193-3D6D-D3B2-F4AC92833883}"/>
                  </a:ext>
                </a:extLst>
              </p14:cNvPr>
              <p14:cNvContentPartPr/>
              <p14:nvPr/>
            </p14:nvContentPartPr>
            <p14:xfrm>
              <a:off x="11099453" y="3361373"/>
              <a:ext cx="233280" cy="28800"/>
            </p14:xfrm>
          </p:contentPart>
        </mc:Choice>
        <mc:Fallback xmlns="">
          <p:pic>
            <p:nvPicPr>
              <p:cNvPr id="16" name="Ink 15">
                <a:extLst>
                  <a:ext uri="{FF2B5EF4-FFF2-40B4-BE49-F238E27FC236}">
                    <a16:creationId xmlns:a16="http://schemas.microsoft.com/office/drawing/2014/main" id="{0E967C6E-B193-3D6D-D3B2-F4AC92833883}"/>
                  </a:ext>
                </a:extLst>
              </p:cNvPr>
              <p:cNvPicPr/>
              <p:nvPr/>
            </p:nvPicPr>
            <p:blipFill>
              <a:blip r:embed="rId21"/>
              <a:stretch>
                <a:fillRect/>
              </a:stretch>
            </p:blipFill>
            <p:spPr>
              <a:xfrm>
                <a:off x="11090813" y="3352373"/>
                <a:ext cx="250920" cy="4644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7" name="Ink 16">
                <a:extLst>
                  <a:ext uri="{FF2B5EF4-FFF2-40B4-BE49-F238E27FC236}">
                    <a16:creationId xmlns:a16="http://schemas.microsoft.com/office/drawing/2014/main" id="{647E8D30-A437-B111-866B-2F03D715AF99}"/>
                  </a:ext>
                </a:extLst>
              </p14:cNvPr>
              <p14:cNvContentPartPr/>
              <p14:nvPr/>
            </p14:nvContentPartPr>
            <p14:xfrm>
              <a:off x="11226533" y="2404133"/>
              <a:ext cx="212040" cy="59760"/>
            </p14:xfrm>
          </p:contentPart>
        </mc:Choice>
        <mc:Fallback xmlns="">
          <p:pic>
            <p:nvPicPr>
              <p:cNvPr id="17" name="Ink 16">
                <a:extLst>
                  <a:ext uri="{FF2B5EF4-FFF2-40B4-BE49-F238E27FC236}">
                    <a16:creationId xmlns:a16="http://schemas.microsoft.com/office/drawing/2014/main" id="{647E8D30-A437-B111-866B-2F03D715AF99}"/>
                  </a:ext>
                </a:extLst>
              </p:cNvPr>
              <p:cNvPicPr/>
              <p:nvPr/>
            </p:nvPicPr>
            <p:blipFill>
              <a:blip r:embed="rId23"/>
              <a:stretch>
                <a:fillRect/>
              </a:stretch>
            </p:blipFill>
            <p:spPr>
              <a:xfrm>
                <a:off x="11217893" y="2395493"/>
                <a:ext cx="229680" cy="7740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9" name="Ink 18">
                <a:extLst>
                  <a:ext uri="{FF2B5EF4-FFF2-40B4-BE49-F238E27FC236}">
                    <a16:creationId xmlns:a16="http://schemas.microsoft.com/office/drawing/2014/main" id="{281A0024-CB5B-0B27-0502-3383034C5F5A}"/>
                  </a:ext>
                </a:extLst>
              </p14:cNvPr>
              <p14:cNvContentPartPr/>
              <p14:nvPr/>
            </p14:nvContentPartPr>
            <p14:xfrm>
              <a:off x="11132213" y="1242773"/>
              <a:ext cx="217440" cy="222120"/>
            </p14:xfrm>
          </p:contentPart>
        </mc:Choice>
        <mc:Fallback xmlns="">
          <p:pic>
            <p:nvPicPr>
              <p:cNvPr id="19" name="Ink 18">
                <a:extLst>
                  <a:ext uri="{FF2B5EF4-FFF2-40B4-BE49-F238E27FC236}">
                    <a16:creationId xmlns:a16="http://schemas.microsoft.com/office/drawing/2014/main" id="{281A0024-CB5B-0B27-0502-3383034C5F5A}"/>
                  </a:ext>
                </a:extLst>
              </p:cNvPr>
              <p:cNvPicPr/>
              <p:nvPr/>
            </p:nvPicPr>
            <p:blipFill>
              <a:blip r:embed="rId25"/>
              <a:stretch>
                <a:fillRect/>
              </a:stretch>
            </p:blipFill>
            <p:spPr>
              <a:xfrm>
                <a:off x="11123213" y="1234133"/>
                <a:ext cx="235080" cy="23976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20" name="Ink 19">
                <a:extLst>
                  <a:ext uri="{FF2B5EF4-FFF2-40B4-BE49-F238E27FC236}">
                    <a16:creationId xmlns:a16="http://schemas.microsoft.com/office/drawing/2014/main" id="{A6050583-C86D-0E48-A799-12ACF9B0F982}"/>
                  </a:ext>
                </a:extLst>
              </p14:cNvPr>
              <p14:cNvContentPartPr/>
              <p14:nvPr/>
            </p14:nvContentPartPr>
            <p14:xfrm>
              <a:off x="10480253" y="711053"/>
              <a:ext cx="281160" cy="279720"/>
            </p14:xfrm>
          </p:contentPart>
        </mc:Choice>
        <mc:Fallback xmlns="">
          <p:pic>
            <p:nvPicPr>
              <p:cNvPr id="20" name="Ink 19">
                <a:extLst>
                  <a:ext uri="{FF2B5EF4-FFF2-40B4-BE49-F238E27FC236}">
                    <a16:creationId xmlns:a16="http://schemas.microsoft.com/office/drawing/2014/main" id="{A6050583-C86D-0E48-A799-12ACF9B0F982}"/>
                  </a:ext>
                </a:extLst>
              </p:cNvPr>
              <p:cNvPicPr/>
              <p:nvPr/>
            </p:nvPicPr>
            <p:blipFill>
              <a:blip r:embed="rId27"/>
              <a:stretch>
                <a:fillRect/>
              </a:stretch>
            </p:blipFill>
            <p:spPr>
              <a:xfrm>
                <a:off x="10471253" y="702053"/>
                <a:ext cx="298800" cy="29736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21" name="Ink 20">
                <a:extLst>
                  <a:ext uri="{FF2B5EF4-FFF2-40B4-BE49-F238E27FC236}">
                    <a16:creationId xmlns:a16="http://schemas.microsoft.com/office/drawing/2014/main" id="{78AA8785-1AEB-8506-E5EF-FD889B15C5DE}"/>
                  </a:ext>
                </a:extLst>
              </p14:cNvPr>
              <p14:cNvContentPartPr/>
              <p14:nvPr/>
            </p14:nvContentPartPr>
            <p14:xfrm>
              <a:off x="9651533" y="490733"/>
              <a:ext cx="68040" cy="265680"/>
            </p14:xfrm>
          </p:contentPart>
        </mc:Choice>
        <mc:Fallback xmlns="">
          <p:pic>
            <p:nvPicPr>
              <p:cNvPr id="21" name="Ink 20">
                <a:extLst>
                  <a:ext uri="{FF2B5EF4-FFF2-40B4-BE49-F238E27FC236}">
                    <a16:creationId xmlns:a16="http://schemas.microsoft.com/office/drawing/2014/main" id="{78AA8785-1AEB-8506-E5EF-FD889B15C5DE}"/>
                  </a:ext>
                </a:extLst>
              </p:cNvPr>
              <p:cNvPicPr/>
              <p:nvPr/>
            </p:nvPicPr>
            <p:blipFill>
              <a:blip r:embed="rId29"/>
              <a:stretch>
                <a:fillRect/>
              </a:stretch>
            </p:blipFill>
            <p:spPr>
              <a:xfrm>
                <a:off x="9642893" y="482093"/>
                <a:ext cx="85680" cy="28332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22" name="Ink 21">
                <a:extLst>
                  <a:ext uri="{FF2B5EF4-FFF2-40B4-BE49-F238E27FC236}">
                    <a16:creationId xmlns:a16="http://schemas.microsoft.com/office/drawing/2014/main" id="{7DE50A00-DF80-8138-F9B9-2713C313A168}"/>
                  </a:ext>
                </a:extLst>
              </p14:cNvPr>
              <p14:cNvContentPartPr/>
              <p14:nvPr/>
            </p14:nvContentPartPr>
            <p14:xfrm>
              <a:off x="8728493" y="465533"/>
              <a:ext cx="9000" cy="298800"/>
            </p14:xfrm>
          </p:contentPart>
        </mc:Choice>
        <mc:Fallback xmlns="">
          <p:pic>
            <p:nvPicPr>
              <p:cNvPr id="22" name="Ink 21">
                <a:extLst>
                  <a:ext uri="{FF2B5EF4-FFF2-40B4-BE49-F238E27FC236}">
                    <a16:creationId xmlns:a16="http://schemas.microsoft.com/office/drawing/2014/main" id="{7DE50A00-DF80-8138-F9B9-2713C313A168}"/>
                  </a:ext>
                </a:extLst>
              </p:cNvPr>
              <p:cNvPicPr/>
              <p:nvPr/>
            </p:nvPicPr>
            <p:blipFill>
              <a:blip r:embed="rId31"/>
              <a:stretch>
                <a:fillRect/>
              </a:stretch>
            </p:blipFill>
            <p:spPr>
              <a:xfrm>
                <a:off x="8719853" y="456533"/>
                <a:ext cx="26640" cy="31644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23" name="Ink 22">
                <a:extLst>
                  <a:ext uri="{FF2B5EF4-FFF2-40B4-BE49-F238E27FC236}">
                    <a16:creationId xmlns:a16="http://schemas.microsoft.com/office/drawing/2014/main" id="{23BDEE30-94E2-66BE-13CD-720C29826FB7}"/>
                  </a:ext>
                </a:extLst>
              </p14:cNvPr>
              <p14:cNvContentPartPr/>
              <p14:nvPr/>
            </p14:nvContentPartPr>
            <p14:xfrm>
              <a:off x="8026133" y="973493"/>
              <a:ext cx="151200" cy="124200"/>
            </p14:xfrm>
          </p:contentPart>
        </mc:Choice>
        <mc:Fallback xmlns="">
          <p:pic>
            <p:nvPicPr>
              <p:cNvPr id="23" name="Ink 22">
                <a:extLst>
                  <a:ext uri="{FF2B5EF4-FFF2-40B4-BE49-F238E27FC236}">
                    <a16:creationId xmlns:a16="http://schemas.microsoft.com/office/drawing/2014/main" id="{23BDEE30-94E2-66BE-13CD-720C29826FB7}"/>
                  </a:ext>
                </a:extLst>
              </p:cNvPr>
              <p:cNvPicPr/>
              <p:nvPr/>
            </p:nvPicPr>
            <p:blipFill>
              <a:blip r:embed="rId33"/>
              <a:stretch>
                <a:fillRect/>
              </a:stretch>
            </p:blipFill>
            <p:spPr>
              <a:xfrm>
                <a:off x="8017493" y="964493"/>
                <a:ext cx="168840" cy="14184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24" name="Ink 23">
                <a:extLst>
                  <a:ext uri="{FF2B5EF4-FFF2-40B4-BE49-F238E27FC236}">
                    <a16:creationId xmlns:a16="http://schemas.microsoft.com/office/drawing/2014/main" id="{8977DDCB-3FC3-E136-FCA9-21EC2E0EEEF7}"/>
                  </a:ext>
                </a:extLst>
              </p14:cNvPr>
              <p14:cNvContentPartPr/>
              <p14:nvPr/>
            </p14:nvContentPartPr>
            <p14:xfrm>
              <a:off x="10794893" y="4106213"/>
              <a:ext cx="264960" cy="141480"/>
            </p14:xfrm>
          </p:contentPart>
        </mc:Choice>
        <mc:Fallback xmlns="">
          <p:pic>
            <p:nvPicPr>
              <p:cNvPr id="24" name="Ink 23">
                <a:extLst>
                  <a:ext uri="{FF2B5EF4-FFF2-40B4-BE49-F238E27FC236}">
                    <a16:creationId xmlns:a16="http://schemas.microsoft.com/office/drawing/2014/main" id="{8977DDCB-3FC3-E136-FCA9-21EC2E0EEEF7}"/>
                  </a:ext>
                </a:extLst>
              </p:cNvPr>
              <p:cNvPicPr/>
              <p:nvPr/>
            </p:nvPicPr>
            <p:blipFill>
              <a:blip r:embed="rId35"/>
              <a:stretch>
                <a:fillRect/>
              </a:stretch>
            </p:blipFill>
            <p:spPr>
              <a:xfrm>
                <a:off x="10786253" y="4097213"/>
                <a:ext cx="282600" cy="159120"/>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25" name="Ink 24">
                <a:extLst>
                  <a:ext uri="{FF2B5EF4-FFF2-40B4-BE49-F238E27FC236}">
                    <a16:creationId xmlns:a16="http://schemas.microsoft.com/office/drawing/2014/main" id="{51FA464D-5662-FD2F-C933-D74760C72E44}"/>
                  </a:ext>
                </a:extLst>
              </p14:cNvPr>
              <p14:cNvContentPartPr/>
              <p14:nvPr/>
            </p14:nvContentPartPr>
            <p14:xfrm>
              <a:off x="4029773" y="2049893"/>
              <a:ext cx="2477520" cy="1929600"/>
            </p14:xfrm>
          </p:contentPart>
        </mc:Choice>
        <mc:Fallback xmlns="">
          <p:pic>
            <p:nvPicPr>
              <p:cNvPr id="25" name="Ink 24">
                <a:extLst>
                  <a:ext uri="{FF2B5EF4-FFF2-40B4-BE49-F238E27FC236}">
                    <a16:creationId xmlns:a16="http://schemas.microsoft.com/office/drawing/2014/main" id="{51FA464D-5662-FD2F-C933-D74760C72E44}"/>
                  </a:ext>
                </a:extLst>
              </p:cNvPr>
              <p:cNvPicPr/>
              <p:nvPr/>
            </p:nvPicPr>
            <p:blipFill>
              <a:blip r:embed="rId37"/>
              <a:stretch>
                <a:fillRect/>
              </a:stretch>
            </p:blipFill>
            <p:spPr>
              <a:xfrm>
                <a:off x="4020773" y="2040891"/>
                <a:ext cx="2495160" cy="1947243"/>
              </a:xfrm>
              <a:prstGeom prst="rect">
                <a:avLst/>
              </a:prstGeom>
            </p:spPr>
          </p:pic>
        </mc:Fallback>
      </mc:AlternateContent>
      <mc:AlternateContent xmlns:mc="http://schemas.openxmlformats.org/markup-compatibility/2006" xmlns:p14="http://schemas.microsoft.com/office/powerpoint/2010/main">
        <mc:Choice Requires="p14">
          <p:contentPart p14:bwMode="auto" r:id="rId38">
            <p14:nvContentPartPr>
              <p14:cNvPr id="26" name="Ink 25">
                <a:extLst>
                  <a:ext uri="{FF2B5EF4-FFF2-40B4-BE49-F238E27FC236}">
                    <a16:creationId xmlns:a16="http://schemas.microsoft.com/office/drawing/2014/main" id="{D0930718-242D-F165-9F90-1C6874AF5AE8}"/>
                  </a:ext>
                </a:extLst>
              </p14:cNvPr>
              <p14:cNvContentPartPr/>
              <p14:nvPr/>
            </p14:nvContentPartPr>
            <p14:xfrm>
              <a:off x="3009533" y="3979133"/>
              <a:ext cx="1077480" cy="811800"/>
            </p14:xfrm>
          </p:contentPart>
        </mc:Choice>
        <mc:Fallback xmlns="">
          <p:pic>
            <p:nvPicPr>
              <p:cNvPr id="26" name="Ink 25">
                <a:extLst>
                  <a:ext uri="{FF2B5EF4-FFF2-40B4-BE49-F238E27FC236}">
                    <a16:creationId xmlns:a16="http://schemas.microsoft.com/office/drawing/2014/main" id="{D0930718-242D-F165-9F90-1C6874AF5AE8}"/>
                  </a:ext>
                </a:extLst>
              </p:cNvPr>
              <p:cNvPicPr/>
              <p:nvPr/>
            </p:nvPicPr>
            <p:blipFill>
              <a:blip r:embed="rId39"/>
              <a:stretch>
                <a:fillRect/>
              </a:stretch>
            </p:blipFill>
            <p:spPr>
              <a:xfrm>
                <a:off x="3000533" y="3970133"/>
                <a:ext cx="1095120" cy="829440"/>
              </a:xfrm>
              <a:prstGeom prst="rect">
                <a:avLst/>
              </a:prstGeom>
            </p:spPr>
          </p:pic>
        </mc:Fallback>
      </mc:AlternateContent>
      <p:sp>
        <p:nvSpPr>
          <p:cNvPr id="29" name="TextBox 28">
            <a:extLst>
              <a:ext uri="{FF2B5EF4-FFF2-40B4-BE49-F238E27FC236}">
                <a16:creationId xmlns:a16="http://schemas.microsoft.com/office/drawing/2014/main" id="{9081E5F9-5D27-3A63-0EAF-399B2D3E44AE}"/>
              </a:ext>
            </a:extLst>
          </p:cNvPr>
          <p:cNvSpPr txBox="1"/>
          <p:nvPr/>
        </p:nvSpPr>
        <p:spPr>
          <a:xfrm>
            <a:off x="8492693" y="2255693"/>
            <a:ext cx="1828174" cy="523220"/>
          </a:xfrm>
          <a:prstGeom prst="rect">
            <a:avLst/>
          </a:prstGeom>
          <a:noFill/>
        </p:spPr>
        <p:txBody>
          <a:bodyPr wrap="square" rtlCol="0">
            <a:spAutoFit/>
          </a:bodyPr>
          <a:lstStyle/>
          <a:p>
            <a:pPr algn="ctr"/>
            <a:r>
              <a:rPr lang="hi-IN" sz="2800" dirty="0">
                <a:latin typeface="Nirmala Text" panose="020B0502040204020203" pitchFamily="34" charset="0"/>
                <a:ea typeface="Nirmala Text" panose="020B0502040204020203" pitchFamily="34" charset="0"/>
                <a:cs typeface="Nirmala Text" panose="020B0502040204020203" pitchFamily="34" charset="0"/>
              </a:rPr>
              <a:t>स्वर्ग</a:t>
            </a:r>
            <a:endParaRPr lang="en-GB" sz="28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D539333F-1552-114C-788F-94BD6BA99C3C}"/>
              </a:ext>
            </a:extLst>
          </p:cNvPr>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25214286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भाग 2: पाप पर जीत</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endParaRPr lang="en-GB" sz="4400" dirty="0"/>
          </a:p>
        </p:txBody>
      </p:sp>
      <p:sp>
        <p:nvSpPr>
          <p:cNvPr id="5" name="Slide Number Placeholder 4">
            <a:extLst>
              <a:ext uri="{FF2B5EF4-FFF2-40B4-BE49-F238E27FC236}">
                <a16:creationId xmlns:a16="http://schemas.microsoft.com/office/drawing/2014/main" id="{D570E9E6-3B1D-161F-833A-DC0243783ACA}"/>
              </a:ext>
            </a:extLst>
          </p:cNvPr>
          <p:cNvSpPr>
            <a:spLocks noGrp="1"/>
          </p:cNvSpPr>
          <p:nvPr>
            <p:ph type="sldNum" sz="quarter" idx="12"/>
          </p:nvPr>
        </p:nvSpPr>
        <p:spPr/>
        <p:txBody>
          <a:bodyPr/>
          <a:lstStyle/>
          <a:p>
            <a:fld id="{4FAB73BC-B049-4115-A692-8D63A059BFB8}" type="slidenum">
              <a:rPr lang="en-US" smtClean="0"/>
              <a:pPr/>
              <a:t>30</a:t>
            </a:fld>
            <a:endParaRPr lang="en-US" dirty="0"/>
          </a:p>
        </p:txBody>
      </p:sp>
    </p:spTree>
    <p:extLst>
      <p:ext uri="{BB962C8B-B14F-4D97-AF65-F5344CB8AC3E}">
        <p14:creationId xmlns:p14="http://schemas.microsoft.com/office/powerpoint/2010/main" val="4540367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निर्दोषता और धार्मिकता </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31</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1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एक निर्दोष व्यक्ति ने कोई पाप नहीं किया है</a:t>
            </a:r>
          </a:p>
          <a:p>
            <a:pPr>
              <a:lnSpc>
                <a:spcPct val="11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 </a:t>
            </a:r>
          </a:p>
          <a:p>
            <a:pPr>
              <a:lnSpc>
                <a:spcPct val="11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एक धर्मी व्यक्ति ने पाप के प्रलोभनों पर सफलतापूर्वक जीत हासिल की </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9785970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यीशु, एक निर्दोष बलिदान</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32</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यीशु हमारे पापों के लिए एक निर्दोष बलिदान से कहीं ज़्यादा है। </a:t>
            </a:r>
          </a:p>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वह धर्मात्मा सिद्ध होता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25041004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यीशु की कई बार परीक्षा ली गई</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लूका</a:t>
            </a:r>
            <a:r>
              <a:rPr lang="en-GB" sz="4400" dirty="0">
                <a:latin typeface="Nirmala Text" panose="020B0502040204020203" pitchFamily="34" charset="0"/>
                <a:ea typeface="Nirmala Text" panose="020B0502040204020203" pitchFamily="34" charset="0"/>
                <a:cs typeface="Nirmala Text" panose="020B0502040204020203" pitchFamily="34" charset="0"/>
              </a:rPr>
              <a:t> 4:2; </a:t>
            </a:r>
            <a:r>
              <a:rPr lang="hi-IN" sz="4400" dirty="0">
                <a:latin typeface="Nirmala Text" panose="020B0502040204020203" pitchFamily="34" charset="0"/>
                <a:ea typeface="Nirmala Text" panose="020B0502040204020203" pitchFamily="34" charset="0"/>
                <a:cs typeface="Nirmala Text" panose="020B0502040204020203" pitchFamily="34" charset="0"/>
              </a:rPr>
              <a:t>लूका</a:t>
            </a:r>
            <a:r>
              <a:rPr lang="en-GB" sz="4400" dirty="0">
                <a:latin typeface="Nirmala Text" panose="020B0502040204020203" pitchFamily="34" charset="0"/>
                <a:ea typeface="Nirmala Text" panose="020B0502040204020203" pitchFamily="34" charset="0"/>
                <a:cs typeface="Nirmala Text" panose="020B0502040204020203" pitchFamily="34" charset="0"/>
              </a:rPr>
              <a:t> 20:19-26; </a:t>
            </a:r>
            <a:r>
              <a:rPr lang="hi-IN" sz="4400" dirty="0">
                <a:latin typeface="Nirmala Text" panose="020B0502040204020203" pitchFamily="34" charset="0"/>
                <a:ea typeface="Nirmala Text" panose="020B0502040204020203" pitchFamily="34" charset="0"/>
                <a:cs typeface="Nirmala Text" panose="020B0502040204020203" pitchFamily="34" charset="0"/>
              </a:rPr>
              <a:t>लूका</a:t>
            </a:r>
            <a:r>
              <a:rPr lang="en-GB" sz="4400" dirty="0">
                <a:latin typeface="Nirmala Text" panose="020B0502040204020203" pitchFamily="34" charset="0"/>
                <a:ea typeface="Nirmala Text" panose="020B0502040204020203" pitchFamily="34" charset="0"/>
                <a:cs typeface="Nirmala Text" panose="020B0502040204020203" pitchFamily="34" charset="0"/>
              </a:rPr>
              <a:t> 22:39-46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33</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marL="571500" indent="-571500">
              <a:buFont typeface="Arial" panose="020B0604020202020204" pitchFamily="34" charset="0"/>
              <a:buChar char="•"/>
            </a:pPr>
            <a:r>
              <a:rPr lang="hi-IN" sz="4400" dirty="0">
                <a:latin typeface="Nirmala Text" panose="020B0502040204020203" pitchFamily="34" charset="0"/>
                <a:ea typeface="Nirmala Text" panose="020B0502040204020203" pitchFamily="34" charset="0"/>
                <a:cs typeface="Nirmala Text" panose="020B0502040204020203" pitchFamily="34" charset="0"/>
              </a:rPr>
              <a:t>शैतान द्वारा 40 दिन</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a:p>
            <a:pPr marL="571500" indent="-571500">
              <a:buFont typeface="Arial" panose="020B0604020202020204" pitchFamily="34" charset="0"/>
              <a:buChar char="•"/>
            </a:pPr>
            <a:r>
              <a:rPr lang="hi-IN" sz="4400" dirty="0">
                <a:latin typeface="Nirmala Text" panose="020B0502040204020203" pitchFamily="34" charset="0"/>
                <a:ea typeface="Nirmala Text" panose="020B0502040204020203" pitchFamily="34" charset="0"/>
                <a:cs typeface="Nirmala Text" panose="020B0502040204020203" pitchFamily="34" charset="0"/>
              </a:rPr>
              <a:t>फ़रीसी</a:t>
            </a:r>
            <a:r>
              <a:rPr lang="en-GB" sz="4400" dirty="0">
                <a:latin typeface="Nirmala Text" panose="020B0502040204020203" pitchFamily="34" charset="0"/>
                <a:ea typeface="Nirmala Text" panose="020B0502040204020203" pitchFamily="34" charset="0"/>
                <a:cs typeface="Nirmala Text" panose="020B0502040204020203" pitchFamily="34" charset="0"/>
              </a:rPr>
              <a:t> </a:t>
            </a:r>
            <a:r>
              <a:rPr lang="hi-IN" sz="4400" dirty="0">
                <a:latin typeface="Nirmala Text" panose="020B0502040204020203" pitchFamily="34" charset="0"/>
                <a:ea typeface="Nirmala Text" panose="020B0502040204020203" pitchFamily="34" charset="0"/>
                <a:cs typeface="Nirmala Text" panose="020B0502040204020203" pitchFamily="34" charset="0"/>
              </a:rPr>
              <a:t>और सदूकी </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a:p>
            <a:pPr marL="571500" indent="-571500">
              <a:buFont typeface="Arial" panose="020B0604020202020204" pitchFamily="34" charset="0"/>
              <a:buChar char="•"/>
            </a:pPr>
            <a:r>
              <a:rPr lang="hi-IN" sz="4400" dirty="0">
                <a:latin typeface="Nirmala Text" panose="020B0502040204020203" pitchFamily="34" charset="0"/>
                <a:ea typeface="Nirmala Text" panose="020B0502040204020203" pitchFamily="34" charset="0"/>
                <a:cs typeface="Nirmala Text" panose="020B0502040204020203" pitchFamily="34" charset="0"/>
              </a:rPr>
              <a:t>गतसमने का बगीचा </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7745094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यीशु ने कभी पाप नहीं किया</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इब्रानियों</a:t>
            </a:r>
            <a:r>
              <a:rPr lang="en-GB" sz="4400" dirty="0">
                <a:latin typeface="Nirmala Text" panose="020B0502040204020203" pitchFamily="34" charset="0"/>
                <a:ea typeface="Nirmala Text" panose="020B0502040204020203" pitchFamily="34" charset="0"/>
                <a:cs typeface="Nirmala Text" panose="020B0502040204020203" pitchFamily="34" charset="0"/>
              </a:rPr>
              <a:t> 4:15</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34</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en-GB" sz="4400" dirty="0">
                <a:latin typeface="Nirmala Text" panose="020B0502040204020203" pitchFamily="34" charset="0"/>
                <a:ea typeface="Nirmala Text" panose="020B0502040204020203" pitchFamily="34" charset="0"/>
                <a:cs typeface="Nirmala Text" panose="020B0502040204020203" pitchFamily="34" charset="0"/>
              </a:rPr>
              <a:t>(</a:t>
            </a:r>
            <a:r>
              <a:rPr lang="hi-IN" sz="4400" dirty="0">
                <a:latin typeface="Nirmala Text" panose="020B0502040204020203" pitchFamily="34" charset="0"/>
                <a:ea typeface="Nirmala Text" panose="020B0502040204020203" pitchFamily="34" charset="0"/>
                <a:cs typeface="Nirmala Text" panose="020B0502040204020203" pitchFamily="34" charset="0"/>
              </a:rPr>
              <a:t>यीशु</a:t>
            </a:r>
            <a:r>
              <a:rPr lang="en-GB" sz="4400" dirty="0">
                <a:latin typeface="Nirmala Text" panose="020B0502040204020203" pitchFamily="34" charset="0"/>
                <a:ea typeface="Nirmala Text" panose="020B0502040204020203" pitchFamily="34" charset="0"/>
                <a:cs typeface="Nirmala Text" panose="020B0502040204020203" pitchFamily="34" charset="0"/>
              </a:rPr>
              <a:t>)…</a:t>
            </a:r>
            <a:r>
              <a:rPr lang="hi-IN" sz="4400" dirty="0">
                <a:latin typeface="Nirmala Text" panose="020B0502040204020203" pitchFamily="34" charset="0"/>
                <a:ea typeface="Nirmala Text" panose="020B0502040204020203" pitchFamily="34" charset="0"/>
                <a:cs typeface="Nirmala Text" panose="020B0502040204020203" pitchFamily="34" charset="0"/>
              </a:rPr>
              <a:t>को हर प्रकार से वैसे ही परखा गया है जैसे हमें फिर भी वह सर्वथा पाप रहित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33229223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यीशु विजयी था </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प्रकाशित वाक्य</a:t>
            </a:r>
            <a:r>
              <a:rPr lang="en-GB" sz="4400" dirty="0">
                <a:latin typeface="Nirmala Text" panose="020B0502040204020203" pitchFamily="34" charset="0"/>
                <a:ea typeface="Nirmala Text" panose="020B0502040204020203" pitchFamily="34" charset="0"/>
                <a:cs typeface="Nirmala Text" panose="020B0502040204020203" pitchFamily="34" charset="0"/>
              </a:rPr>
              <a:t> 3:21</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35</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जो विजयी होगा मैं उसे अपने साथ अपने सिंहासन पर बैठने का गौरव प्रदान करूँगा। ठीक वैसे ही जैसे मैं विजयी बनकर अपने पिता के साथ उसके सिंहासन पर बैठा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42843162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3" y="385591"/>
            <a:ext cx="11113367"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यीशु मुर्दों में से ज़िन्दा हुआ था</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latin typeface="Nirmala Text" panose="020B0502040204020203" pitchFamily="34" charset="0"/>
                <a:ea typeface="Nirmala Text" panose="020B0502040204020203" pitchFamily="34" charset="0"/>
                <a:cs typeface="Nirmala Text" panose="020B0502040204020203" pitchFamily="34" charset="0"/>
              </a:rPr>
              <a:t>2 </a:t>
            </a:r>
            <a:r>
              <a:rPr lang="hi-IN" sz="4400" dirty="0">
                <a:latin typeface="Nirmala Text" panose="020B0502040204020203" pitchFamily="34" charset="0"/>
                <a:ea typeface="Nirmala Text" panose="020B0502040204020203" pitchFamily="34" charset="0"/>
                <a:cs typeface="Nirmala Text" panose="020B0502040204020203" pitchFamily="34" charset="0"/>
              </a:rPr>
              <a:t>तीमुथियुस</a:t>
            </a:r>
            <a:r>
              <a:rPr lang="en-GB" sz="4400" dirty="0">
                <a:latin typeface="Nirmala Text" panose="020B0502040204020203" pitchFamily="34" charset="0"/>
                <a:ea typeface="Nirmala Text" panose="020B0502040204020203" pitchFamily="34" charset="0"/>
                <a:cs typeface="Nirmala Text" panose="020B0502040204020203" pitchFamily="34" charset="0"/>
              </a:rPr>
              <a:t> 2:8</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36</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यीशु मसीह को स्मरण रख, जो दाऊद के वंश से हुआ और मरे हुओं में से जी उठा, और यह मेरे सुसमाचार के अनुसार है</a:t>
            </a:r>
            <a:r>
              <a:rPr lang="en-GB" sz="4400" dirty="0">
                <a:latin typeface="Nirmala Text" panose="020B0502040204020203" pitchFamily="34" charset="0"/>
                <a:ea typeface="Nirmala Text" panose="020B0502040204020203" pitchFamily="34" charset="0"/>
                <a:cs typeface="Nirmala Text" panose="020B0502040204020203" pitchFamily="34" charset="0"/>
              </a:rPr>
              <a:t>…</a:t>
            </a:r>
          </a:p>
        </p:txBody>
      </p:sp>
    </p:spTree>
    <p:extLst>
      <p:ext uri="{BB962C8B-B14F-4D97-AF65-F5344CB8AC3E}">
        <p14:creationId xmlns:p14="http://schemas.microsoft.com/office/powerpoint/2010/main" val="26685087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हमारा लाभ</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latin typeface="Nirmala Text" panose="020B0502040204020203" pitchFamily="34" charset="0"/>
                <a:ea typeface="Nirmala Text" panose="020B0502040204020203" pitchFamily="34" charset="0"/>
                <a:cs typeface="Nirmala Text" panose="020B0502040204020203" pitchFamily="34" charset="0"/>
              </a:rPr>
              <a:t>(</a:t>
            </a:r>
            <a:r>
              <a:rPr lang="hi-IN" sz="4400" dirty="0">
                <a:latin typeface="Nirmala Text" panose="020B0502040204020203" pitchFamily="34" charset="0"/>
                <a:ea typeface="Nirmala Text" panose="020B0502040204020203" pitchFamily="34" charset="0"/>
                <a:cs typeface="Nirmala Text" panose="020B0502040204020203" pitchFamily="34" charset="0"/>
              </a:rPr>
              <a:t>इफिसियों</a:t>
            </a:r>
            <a:r>
              <a:rPr lang="en-GB" sz="4400" dirty="0">
                <a:latin typeface="Nirmala Text" panose="020B0502040204020203" pitchFamily="34" charset="0"/>
                <a:ea typeface="Nirmala Text" panose="020B0502040204020203" pitchFamily="34" charset="0"/>
                <a:cs typeface="Nirmala Text" panose="020B0502040204020203" pitchFamily="34" charset="0"/>
              </a:rPr>
              <a:t> 1:7; </a:t>
            </a:r>
            <a:r>
              <a:rPr lang="hi-IN" sz="4400" dirty="0">
                <a:latin typeface="Nirmala Text" panose="020B0502040204020203" pitchFamily="34" charset="0"/>
                <a:ea typeface="Nirmala Text" panose="020B0502040204020203" pitchFamily="34" charset="0"/>
                <a:cs typeface="Nirmala Text" panose="020B0502040204020203" pitchFamily="34" charset="0"/>
              </a:rPr>
              <a:t>फिलिप्पियों</a:t>
            </a:r>
            <a:r>
              <a:rPr lang="en-GB" sz="4400" dirty="0">
                <a:latin typeface="Nirmala Text" panose="020B0502040204020203" pitchFamily="34" charset="0"/>
                <a:ea typeface="Nirmala Text" panose="020B0502040204020203" pitchFamily="34" charset="0"/>
                <a:cs typeface="Nirmala Text" panose="020B0502040204020203" pitchFamily="34" charset="0"/>
              </a:rPr>
              <a:t> 3:9</a:t>
            </a:r>
            <a:r>
              <a:rPr lang="hi-IN" sz="4400" dirty="0">
                <a:latin typeface="Nirmala Text" panose="020B0502040204020203" pitchFamily="34" charset="0"/>
                <a:ea typeface="Nirmala Text" panose="020B0502040204020203" pitchFamily="34" charset="0"/>
                <a:cs typeface="Nirmala Text" panose="020B0502040204020203" pitchFamily="34" charset="0"/>
              </a:rPr>
              <a:t> देखें</a:t>
            </a:r>
            <a:r>
              <a:rPr lang="en-GB" sz="4400" dirty="0">
                <a:latin typeface="Nirmala Text" panose="020B0502040204020203" pitchFamily="34" charset="0"/>
                <a:ea typeface="Nirmala Text" panose="020B0502040204020203" pitchFamily="34" charset="0"/>
                <a:cs typeface="Nirmala Text" panose="020B0502040204020203" pitchFamily="34" charset="0"/>
              </a:rPr>
              <a:t>)</a:t>
            </a:r>
          </a:p>
          <a:p>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37</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fontScale="925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जब हम यीशु को अपने पापों का प्रायश्चित बनाते हैं, तो परमेश्वर हमें क्षमाशील और धर्मी के रूप में देखता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a:p>
            <a:pPr>
              <a:lnSpc>
                <a:spcPct val="100000"/>
              </a:lnSpc>
            </a:pPr>
            <a:r>
              <a:rPr lang="en-GB" sz="1000" dirty="0">
                <a:latin typeface="Nirmala Text" panose="020B0502040204020203" pitchFamily="34" charset="0"/>
                <a:ea typeface="Nirmala Text" panose="020B0502040204020203" pitchFamily="34" charset="0"/>
                <a:cs typeface="Nirmala Text" panose="020B0502040204020203" pitchFamily="34" charset="0"/>
              </a:rPr>
              <a:t> </a:t>
            </a:r>
            <a:br>
              <a:rPr lang="en-GB" sz="4400" dirty="0">
                <a:latin typeface="Nirmala Text" panose="020B0502040204020203" pitchFamily="34" charset="0"/>
                <a:ea typeface="Nirmala Text" panose="020B0502040204020203" pitchFamily="34" charset="0"/>
                <a:cs typeface="Nirmala Text" panose="020B0502040204020203" pitchFamily="34" charset="0"/>
              </a:rPr>
            </a:br>
            <a:r>
              <a:rPr lang="hi-IN" sz="4400" dirty="0">
                <a:latin typeface="Nirmala Text" panose="020B0502040204020203" pitchFamily="34" charset="0"/>
                <a:ea typeface="Nirmala Text" panose="020B0502040204020203" pitchFamily="34" charset="0"/>
                <a:cs typeface="Nirmala Text" panose="020B0502040204020203" pitchFamily="34" charset="0"/>
              </a:rPr>
              <a:t>हमारे सभी पाप धुल गए हैं और ऐसा लगता है मानो हमने पाप के सभी प्रलोभनों पर विजय पा ली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9208813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Autofit/>
          </a:bodyPr>
          <a:lstStyle/>
          <a:p>
            <a:r>
              <a:rPr lang="hi-IN" sz="4800" dirty="0">
                <a:latin typeface="Nirmala Text" panose="020B0502040204020203" pitchFamily="34" charset="0"/>
                <a:ea typeface="Nirmala Text" panose="020B0502040204020203" pitchFamily="34" charset="0"/>
                <a:cs typeface="Nirmala Text" panose="020B0502040204020203" pitchFamily="34" charset="0"/>
              </a:rPr>
              <a:t>हम परमेश्वर से मेल-मिलाप कर चुके हैं</a:t>
            </a:r>
            <a:endParaRPr lang="en-GB" sz="48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2 कुरिन्थियों 5:18</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38</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ये सब बातें परमेश्‍वर की ओर से हैं, जिसने मसीह के द्वारा अपने साथ हमारा मेलमिलाप कर लिया, और मेल-मिलाप की सेवा हमें सौंप दी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39789004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हमें पाप करने की ज़रूरत नहीं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रोमियों 6:6</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39</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हम जानते हैं कि हमारा पुराना मनुष्यत्व उसके साथ क्रूस पर चढ़ाया गया ताकि पाप का शरीर व्यर्थ हो जाए, और हम आगे को पाप के दासत्व में न रहें।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738764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हमारी समस्या</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33613" y="5686138"/>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हम उसके करीब भी नहीं पहुंच सकते</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mc:AlternateContent xmlns:mc="http://schemas.openxmlformats.org/markup-compatibility/2006" xmlns:p14="http://schemas.microsoft.com/office/powerpoint/2010/main">
        <mc:Choice Requires="p14">
          <p:contentPart p14:bwMode="auto" r:id="rId3">
            <p14:nvContentPartPr>
              <p14:cNvPr id="6" name="Ink 5">
                <a:extLst>
                  <a:ext uri="{FF2B5EF4-FFF2-40B4-BE49-F238E27FC236}">
                    <a16:creationId xmlns:a16="http://schemas.microsoft.com/office/drawing/2014/main" id="{99A9724C-5D6A-A90C-6E30-B47F665B5CA9}"/>
                  </a:ext>
                </a:extLst>
              </p14:cNvPr>
              <p14:cNvContentPartPr/>
              <p14:nvPr/>
            </p14:nvContentPartPr>
            <p14:xfrm>
              <a:off x="5791200" y="135465"/>
              <a:ext cx="5976000" cy="5256000"/>
            </p14:xfrm>
          </p:contentPart>
        </mc:Choice>
        <mc:Fallback xmlns="">
          <p:pic>
            <p:nvPicPr>
              <p:cNvPr id="6" name="Ink 5">
                <a:extLst>
                  <a:ext uri="{FF2B5EF4-FFF2-40B4-BE49-F238E27FC236}">
                    <a16:creationId xmlns:a16="http://schemas.microsoft.com/office/drawing/2014/main" id="{99A9724C-5D6A-A90C-6E30-B47F665B5CA9}"/>
                  </a:ext>
                </a:extLst>
              </p:cNvPr>
              <p:cNvPicPr/>
              <p:nvPr/>
            </p:nvPicPr>
            <p:blipFill>
              <a:blip r:embed="rId4"/>
              <a:stretch>
                <a:fillRect/>
              </a:stretch>
            </p:blipFill>
            <p:spPr>
              <a:xfrm>
                <a:off x="5782199" y="126464"/>
                <a:ext cx="5993641" cy="5273641"/>
              </a:xfrm>
              <a:prstGeom prst="rect">
                <a:avLst/>
              </a:prstGeom>
            </p:spPr>
          </p:pic>
        </mc:Fallback>
      </mc:AlternateContent>
      <p:sp>
        <p:nvSpPr>
          <p:cNvPr id="29" name="TextBox 28">
            <a:extLst>
              <a:ext uri="{FF2B5EF4-FFF2-40B4-BE49-F238E27FC236}">
                <a16:creationId xmlns:a16="http://schemas.microsoft.com/office/drawing/2014/main" id="{9081E5F9-5D27-3A63-0EAF-399B2D3E44AE}"/>
              </a:ext>
            </a:extLst>
          </p:cNvPr>
          <p:cNvSpPr txBox="1"/>
          <p:nvPr/>
        </p:nvSpPr>
        <p:spPr>
          <a:xfrm>
            <a:off x="7273102" y="2118945"/>
            <a:ext cx="3121567" cy="1015663"/>
          </a:xfrm>
          <a:prstGeom prst="rect">
            <a:avLst/>
          </a:prstGeom>
          <a:noFill/>
        </p:spPr>
        <p:txBody>
          <a:bodyPr wrap="square" rtlCol="0">
            <a:spAutoFit/>
          </a:bodyPr>
          <a:lstStyle/>
          <a:p>
            <a:pPr algn="ctr"/>
            <a:r>
              <a:rPr lang="hi-IN" sz="6000" dirty="0">
                <a:latin typeface="Nirmala Text" panose="020B0502040204020203" pitchFamily="34" charset="0"/>
                <a:ea typeface="Nirmala Text" panose="020B0502040204020203" pitchFamily="34" charset="0"/>
                <a:cs typeface="Nirmala Text" panose="020B0502040204020203" pitchFamily="34" charset="0"/>
              </a:rPr>
              <a:t>स्वर्ग</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mc:AlternateContent xmlns:mc="http://schemas.openxmlformats.org/markup-compatibility/2006" xmlns:p14="http://schemas.microsoft.com/office/powerpoint/2010/main">
        <mc:Choice Requires="p14">
          <p:contentPart p14:bwMode="auto" r:id="rId5">
            <p14:nvContentPartPr>
              <p14:cNvPr id="18" name="Ink 17">
                <a:extLst>
                  <a:ext uri="{FF2B5EF4-FFF2-40B4-BE49-F238E27FC236}">
                    <a16:creationId xmlns:a16="http://schemas.microsoft.com/office/drawing/2014/main" id="{FCB59793-12D6-4759-DDFB-B4DA42E5C1A9}"/>
                  </a:ext>
                </a:extLst>
              </p14:cNvPr>
              <p14:cNvContentPartPr/>
              <p14:nvPr/>
            </p14:nvContentPartPr>
            <p14:xfrm>
              <a:off x="4082333" y="4097933"/>
              <a:ext cx="1700640" cy="792720"/>
            </p14:xfrm>
          </p:contentPart>
        </mc:Choice>
        <mc:Fallback xmlns="">
          <p:pic>
            <p:nvPicPr>
              <p:cNvPr id="18" name="Ink 17">
                <a:extLst>
                  <a:ext uri="{FF2B5EF4-FFF2-40B4-BE49-F238E27FC236}">
                    <a16:creationId xmlns:a16="http://schemas.microsoft.com/office/drawing/2014/main" id="{FCB59793-12D6-4759-DDFB-B4DA42E5C1A9}"/>
                  </a:ext>
                </a:extLst>
              </p:cNvPr>
              <p:cNvPicPr/>
              <p:nvPr/>
            </p:nvPicPr>
            <p:blipFill>
              <a:blip r:embed="rId6"/>
              <a:stretch>
                <a:fillRect/>
              </a:stretch>
            </p:blipFill>
            <p:spPr>
              <a:xfrm>
                <a:off x="4073333" y="4088933"/>
                <a:ext cx="1718280" cy="8103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7" name="Ink 26">
                <a:extLst>
                  <a:ext uri="{FF2B5EF4-FFF2-40B4-BE49-F238E27FC236}">
                    <a16:creationId xmlns:a16="http://schemas.microsoft.com/office/drawing/2014/main" id="{A69B3739-5737-BBC9-9CBD-C008C210462E}"/>
                  </a:ext>
                </a:extLst>
              </p14:cNvPr>
              <p14:cNvContentPartPr/>
              <p14:nvPr/>
            </p14:nvContentPartPr>
            <p14:xfrm>
              <a:off x="3741773" y="1362653"/>
              <a:ext cx="1778760" cy="128160"/>
            </p14:xfrm>
          </p:contentPart>
        </mc:Choice>
        <mc:Fallback xmlns="">
          <p:pic>
            <p:nvPicPr>
              <p:cNvPr id="27" name="Ink 26">
                <a:extLst>
                  <a:ext uri="{FF2B5EF4-FFF2-40B4-BE49-F238E27FC236}">
                    <a16:creationId xmlns:a16="http://schemas.microsoft.com/office/drawing/2014/main" id="{A69B3739-5737-BBC9-9CBD-C008C210462E}"/>
                  </a:ext>
                </a:extLst>
              </p:cNvPr>
              <p:cNvPicPr/>
              <p:nvPr/>
            </p:nvPicPr>
            <p:blipFill>
              <a:blip r:embed="rId8"/>
              <a:stretch>
                <a:fillRect/>
              </a:stretch>
            </p:blipFill>
            <p:spPr>
              <a:xfrm>
                <a:off x="3733133" y="1353653"/>
                <a:ext cx="1796400" cy="1458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8" name="Ink 27">
                <a:extLst>
                  <a:ext uri="{FF2B5EF4-FFF2-40B4-BE49-F238E27FC236}">
                    <a16:creationId xmlns:a16="http://schemas.microsoft.com/office/drawing/2014/main" id="{B61FEF12-72C2-FE81-B171-ABFA35CAAA86}"/>
                  </a:ext>
                </a:extLst>
              </p14:cNvPr>
              <p14:cNvContentPartPr/>
              <p14:nvPr/>
            </p14:nvContentPartPr>
            <p14:xfrm>
              <a:off x="5787293" y="235133"/>
              <a:ext cx="613800" cy="374760"/>
            </p14:xfrm>
          </p:contentPart>
        </mc:Choice>
        <mc:Fallback xmlns="">
          <p:pic>
            <p:nvPicPr>
              <p:cNvPr id="28" name="Ink 27">
                <a:extLst>
                  <a:ext uri="{FF2B5EF4-FFF2-40B4-BE49-F238E27FC236}">
                    <a16:creationId xmlns:a16="http://schemas.microsoft.com/office/drawing/2014/main" id="{B61FEF12-72C2-FE81-B171-ABFA35CAAA86}"/>
                  </a:ext>
                </a:extLst>
              </p:cNvPr>
              <p:cNvPicPr/>
              <p:nvPr/>
            </p:nvPicPr>
            <p:blipFill>
              <a:blip r:embed="rId10"/>
              <a:stretch>
                <a:fillRect/>
              </a:stretch>
            </p:blipFill>
            <p:spPr>
              <a:xfrm>
                <a:off x="5778653" y="226493"/>
                <a:ext cx="631440" cy="3924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30" name="Ink 29">
                <a:extLst>
                  <a:ext uri="{FF2B5EF4-FFF2-40B4-BE49-F238E27FC236}">
                    <a16:creationId xmlns:a16="http://schemas.microsoft.com/office/drawing/2014/main" id="{F919B16F-387E-683B-D3E0-1AA04A50107A}"/>
                  </a:ext>
                </a:extLst>
              </p14:cNvPr>
              <p14:cNvContentPartPr/>
              <p14:nvPr/>
            </p14:nvContentPartPr>
            <p14:xfrm>
              <a:off x="10557653" y="155213"/>
              <a:ext cx="181440" cy="166680"/>
            </p14:xfrm>
          </p:contentPart>
        </mc:Choice>
        <mc:Fallback xmlns="">
          <p:pic>
            <p:nvPicPr>
              <p:cNvPr id="30" name="Ink 29">
                <a:extLst>
                  <a:ext uri="{FF2B5EF4-FFF2-40B4-BE49-F238E27FC236}">
                    <a16:creationId xmlns:a16="http://schemas.microsoft.com/office/drawing/2014/main" id="{F919B16F-387E-683B-D3E0-1AA04A50107A}"/>
                  </a:ext>
                </a:extLst>
              </p:cNvPr>
              <p:cNvPicPr/>
              <p:nvPr/>
            </p:nvPicPr>
            <p:blipFill>
              <a:blip r:embed="rId12"/>
              <a:stretch>
                <a:fillRect/>
              </a:stretch>
            </p:blipFill>
            <p:spPr>
              <a:xfrm>
                <a:off x="10549013" y="146213"/>
                <a:ext cx="199080" cy="18432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31" name="Ink 30">
                <a:extLst>
                  <a:ext uri="{FF2B5EF4-FFF2-40B4-BE49-F238E27FC236}">
                    <a16:creationId xmlns:a16="http://schemas.microsoft.com/office/drawing/2014/main" id="{448196CE-66EE-03EA-CF42-528771B4811E}"/>
                  </a:ext>
                </a:extLst>
              </p14:cNvPr>
              <p14:cNvContentPartPr/>
              <p14:nvPr/>
            </p14:nvContentPartPr>
            <p14:xfrm>
              <a:off x="11785253" y="2368133"/>
              <a:ext cx="354960" cy="129960"/>
            </p14:xfrm>
          </p:contentPart>
        </mc:Choice>
        <mc:Fallback xmlns="">
          <p:pic>
            <p:nvPicPr>
              <p:cNvPr id="31" name="Ink 30">
                <a:extLst>
                  <a:ext uri="{FF2B5EF4-FFF2-40B4-BE49-F238E27FC236}">
                    <a16:creationId xmlns:a16="http://schemas.microsoft.com/office/drawing/2014/main" id="{448196CE-66EE-03EA-CF42-528771B4811E}"/>
                  </a:ext>
                </a:extLst>
              </p:cNvPr>
              <p:cNvPicPr/>
              <p:nvPr/>
            </p:nvPicPr>
            <p:blipFill>
              <a:blip r:embed="rId14"/>
              <a:stretch>
                <a:fillRect/>
              </a:stretch>
            </p:blipFill>
            <p:spPr>
              <a:xfrm>
                <a:off x="11776613" y="2359133"/>
                <a:ext cx="372600" cy="1476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32" name="Ink 31">
                <a:extLst>
                  <a:ext uri="{FF2B5EF4-FFF2-40B4-BE49-F238E27FC236}">
                    <a16:creationId xmlns:a16="http://schemas.microsoft.com/office/drawing/2014/main" id="{E5E49530-40A3-128D-6DEA-5405C964E624}"/>
                  </a:ext>
                </a:extLst>
              </p14:cNvPr>
              <p14:cNvContentPartPr/>
              <p14:nvPr/>
            </p14:nvContentPartPr>
            <p14:xfrm>
              <a:off x="11776973" y="4275413"/>
              <a:ext cx="273240" cy="231840"/>
            </p14:xfrm>
          </p:contentPart>
        </mc:Choice>
        <mc:Fallback xmlns="">
          <p:pic>
            <p:nvPicPr>
              <p:cNvPr id="32" name="Ink 31">
                <a:extLst>
                  <a:ext uri="{FF2B5EF4-FFF2-40B4-BE49-F238E27FC236}">
                    <a16:creationId xmlns:a16="http://schemas.microsoft.com/office/drawing/2014/main" id="{E5E49530-40A3-128D-6DEA-5405C964E624}"/>
                  </a:ext>
                </a:extLst>
              </p:cNvPr>
              <p:cNvPicPr/>
              <p:nvPr/>
            </p:nvPicPr>
            <p:blipFill>
              <a:blip r:embed="rId16"/>
              <a:stretch>
                <a:fillRect/>
              </a:stretch>
            </p:blipFill>
            <p:spPr>
              <a:xfrm>
                <a:off x="11768333" y="4266773"/>
                <a:ext cx="290880" cy="249480"/>
              </a:xfrm>
              <a:prstGeom prst="rect">
                <a:avLst/>
              </a:prstGeom>
            </p:spPr>
          </p:pic>
        </mc:Fallback>
      </mc:AlternateContent>
      <p:grpSp>
        <p:nvGrpSpPr>
          <p:cNvPr id="35" name="Group 34">
            <a:extLst>
              <a:ext uri="{FF2B5EF4-FFF2-40B4-BE49-F238E27FC236}">
                <a16:creationId xmlns:a16="http://schemas.microsoft.com/office/drawing/2014/main" id="{B78F2433-F4C6-EFDC-D0F1-BF95C116DC1D}"/>
              </a:ext>
            </a:extLst>
          </p:cNvPr>
          <p:cNvGrpSpPr/>
          <p:nvPr/>
        </p:nvGrpSpPr>
        <p:grpSpPr>
          <a:xfrm>
            <a:off x="10676093" y="5308253"/>
            <a:ext cx="897480" cy="1179360"/>
            <a:chOff x="10676093" y="5308253"/>
            <a:chExt cx="897480" cy="1179360"/>
          </a:xfrm>
        </p:grpSpPr>
        <mc:AlternateContent xmlns:mc="http://schemas.openxmlformats.org/markup-compatibility/2006" xmlns:p14="http://schemas.microsoft.com/office/powerpoint/2010/main">
          <mc:Choice Requires="p14">
            <p:contentPart p14:bwMode="auto" r:id="rId17">
              <p14:nvContentPartPr>
                <p14:cNvPr id="33" name="Ink 32">
                  <a:extLst>
                    <a:ext uri="{FF2B5EF4-FFF2-40B4-BE49-F238E27FC236}">
                      <a16:creationId xmlns:a16="http://schemas.microsoft.com/office/drawing/2014/main" id="{759F9FDC-B8C4-A607-0063-6C9CC4E0CD1E}"/>
                    </a:ext>
                  </a:extLst>
                </p14:cNvPr>
                <p14:cNvContentPartPr/>
                <p14:nvPr/>
              </p14:nvContentPartPr>
              <p14:xfrm>
                <a:off x="10676093" y="5308253"/>
                <a:ext cx="882360" cy="1160640"/>
              </p14:xfrm>
            </p:contentPart>
          </mc:Choice>
          <mc:Fallback xmlns="">
            <p:pic>
              <p:nvPicPr>
                <p:cNvPr id="33" name="Ink 32">
                  <a:extLst>
                    <a:ext uri="{FF2B5EF4-FFF2-40B4-BE49-F238E27FC236}">
                      <a16:creationId xmlns:a16="http://schemas.microsoft.com/office/drawing/2014/main" id="{759F9FDC-B8C4-A607-0063-6C9CC4E0CD1E}"/>
                    </a:ext>
                  </a:extLst>
                </p:cNvPr>
                <p:cNvPicPr/>
                <p:nvPr/>
              </p:nvPicPr>
              <p:blipFill>
                <a:blip r:embed="rId18"/>
                <a:stretch>
                  <a:fillRect/>
                </a:stretch>
              </p:blipFill>
              <p:spPr>
                <a:xfrm>
                  <a:off x="10667453" y="5299613"/>
                  <a:ext cx="900000" cy="117828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34" name="Ink 33">
                  <a:extLst>
                    <a:ext uri="{FF2B5EF4-FFF2-40B4-BE49-F238E27FC236}">
                      <a16:creationId xmlns:a16="http://schemas.microsoft.com/office/drawing/2014/main" id="{89ED7F65-6DAB-9182-4FB3-768AD7C6CDD5}"/>
                    </a:ext>
                  </a:extLst>
                </p14:cNvPr>
                <p14:cNvContentPartPr/>
                <p14:nvPr/>
              </p14:nvContentPartPr>
              <p14:xfrm>
                <a:off x="11565293" y="6476813"/>
                <a:ext cx="8280" cy="10800"/>
              </p14:xfrm>
            </p:contentPart>
          </mc:Choice>
          <mc:Fallback xmlns="">
            <p:pic>
              <p:nvPicPr>
                <p:cNvPr id="34" name="Ink 33">
                  <a:extLst>
                    <a:ext uri="{FF2B5EF4-FFF2-40B4-BE49-F238E27FC236}">
                      <a16:creationId xmlns:a16="http://schemas.microsoft.com/office/drawing/2014/main" id="{89ED7F65-6DAB-9182-4FB3-768AD7C6CDD5}"/>
                    </a:ext>
                  </a:extLst>
                </p:cNvPr>
                <p:cNvPicPr/>
                <p:nvPr/>
              </p:nvPicPr>
              <p:blipFill>
                <a:blip r:embed="rId20"/>
                <a:stretch>
                  <a:fillRect/>
                </a:stretch>
              </p:blipFill>
              <p:spPr>
                <a:xfrm>
                  <a:off x="11556293" y="6467813"/>
                  <a:ext cx="25920" cy="2844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1">
            <p14:nvContentPartPr>
              <p14:cNvPr id="37" name="Ink 36">
                <a:extLst>
                  <a:ext uri="{FF2B5EF4-FFF2-40B4-BE49-F238E27FC236}">
                    <a16:creationId xmlns:a16="http://schemas.microsoft.com/office/drawing/2014/main" id="{794BCE7D-36E0-4E27-8AA5-0EE52CE4F357}"/>
                  </a:ext>
                </a:extLst>
              </p14:cNvPr>
              <p14:cNvContentPartPr/>
              <p14:nvPr/>
            </p14:nvContentPartPr>
            <p14:xfrm>
              <a:off x="3147413" y="2438333"/>
              <a:ext cx="2059560" cy="471240"/>
            </p14:xfrm>
          </p:contentPart>
        </mc:Choice>
        <mc:Fallback xmlns="">
          <p:pic>
            <p:nvPicPr>
              <p:cNvPr id="37" name="Ink 36">
                <a:extLst>
                  <a:ext uri="{FF2B5EF4-FFF2-40B4-BE49-F238E27FC236}">
                    <a16:creationId xmlns:a16="http://schemas.microsoft.com/office/drawing/2014/main" id="{794BCE7D-36E0-4E27-8AA5-0EE52CE4F357}"/>
                  </a:ext>
                </a:extLst>
              </p:cNvPr>
              <p:cNvPicPr/>
              <p:nvPr/>
            </p:nvPicPr>
            <p:blipFill>
              <a:blip r:embed="rId22"/>
              <a:stretch>
                <a:fillRect/>
              </a:stretch>
            </p:blipFill>
            <p:spPr>
              <a:xfrm>
                <a:off x="3138773" y="2429333"/>
                <a:ext cx="2077200" cy="48888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38" name="Ink 37">
                <a:extLst>
                  <a:ext uri="{FF2B5EF4-FFF2-40B4-BE49-F238E27FC236}">
                    <a16:creationId xmlns:a16="http://schemas.microsoft.com/office/drawing/2014/main" id="{603D1B31-16A7-A9BB-8255-D44B8E3FD4A3}"/>
                  </a:ext>
                </a:extLst>
              </p14:cNvPr>
              <p14:cNvContentPartPr/>
              <p14:nvPr/>
            </p14:nvContentPartPr>
            <p14:xfrm>
              <a:off x="3000893" y="3183173"/>
              <a:ext cx="2460240" cy="1249920"/>
            </p14:xfrm>
          </p:contentPart>
        </mc:Choice>
        <mc:Fallback xmlns="">
          <p:pic>
            <p:nvPicPr>
              <p:cNvPr id="38" name="Ink 37">
                <a:extLst>
                  <a:ext uri="{FF2B5EF4-FFF2-40B4-BE49-F238E27FC236}">
                    <a16:creationId xmlns:a16="http://schemas.microsoft.com/office/drawing/2014/main" id="{603D1B31-16A7-A9BB-8255-D44B8E3FD4A3}"/>
                  </a:ext>
                </a:extLst>
              </p:cNvPr>
              <p:cNvPicPr/>
              <p:nvPr/>
            </p:nvPicPr>
            <p:blipFill>
              <a:blip r:embed="rId24"/>
              <a:stretch>
                <a:fillRect/>
              </a:stretch>
            </p:blipFill>
            <p:spPr>
              <a:xfrm>
                <a:off x="2992253" y="3174533"/>
                <a:ext cx="2477880" cy="126756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39" name="Ink 38">
                <a:extLst>
                  <a:ext uri="{FF2B5EF4-FFF2-40B4-BE49-F238E27FC236}">
                    <a16:creationId xmlns:a16="http://schemas.microsoft.com/office/drawing/2014/main" id="{2724ADE4-17EC-4567-F45B-647CA41D5CD9}"/>
                  </a:ext>
                </a:extLst>
              </p14:cNvPr>
              <p14:cNvContentPartPr/>
              <p14:nvPr/>
            </p14:nvContentPartPr>
            <p14:xfrm>
              <a:off x="5970893" y="4834133"/>
              <a:ext cx="540360" cy="469080"/>
            </p14:xfrm>
          </p:contentPart>
        </mc:Choice>
        <mc:Fallback xmlns="">
          <p:pic>
            <p:nvPicPr>
              <p:cNvPr id="39" name="Ink 38">
                <a:extLst>
                  <a:ext uri="{FF2B5EF4-FFF2-40B4-BE49-F238E27FC236}">
                    <a16:creationId xmlns:a16="http://schemas.microsoft.com/office/drawing/2014/main" id="{2724ADE4-17EC-4567-F45B-647CA41D5CD9}"/>
                  </a:ext>
                </a:extLst>
              </p:cNvPr>
              <p:cNvPicPr/>
              <p:nvPr/>
            </p:nvPicPr>
            <p:blipFill>
              <a:blip r:embed="rId26"/>
              <a:stretch>
                <a:fillRect/>
              </a:stretch>
            </p:blipFill>
            <p:spPr>
              <a:xfrm>
                <a:off x="5961893" y="4825493"/>
                <a:ext cx="558000" cy="48672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40" name="Ink 39">
                <a:extLst>
                  <a:ext uri="{FF2B5EF4-FFF2-40B4-BE49-F238E27FC236}">
                    <a16:creationId xmlns:a16="http://schemas.microsoft.com/office/drawing/2014/main" id="{38ED1E26-A599-1879-6533-A1C7959E72DA}"/>
                  </a:ext>
                </a:extLst>
              </p14:cNvPr>
              <p14:cNvContentPartPr/>
              <p14:nvPr/>
            </p14:nvContentPartPr>
            <p14:xfrm>
              <a:off x="11709293" y="519533"/>
              <a:ext cx="299520" cy="462960"/>
            </p14:xfrm>
          </p:contentPart>
        </mc:Choice>
        <mc:Fallback xmlns="">
          <p:pic>
            <p:nvPicPr>
              <p:cNvPr id="40" name="Ink 39">
                <a:extLst>
                  <a:ext uri="{FF2B5EF4-FFF2-40B4-BE49-F238E27FC236}">
                    <a16:creationId xmlns:a16="http://schemas.microsoft.com/office/drawing/2014/main" id="{38ED1E26-A599-1879-6533-A1C7959E72DA}"/>
                  </a:ext>
                </a:extLst>
              </p:cNvPr>
              <p:cNvPicPr/>
              <p:nvPr/>
            </p:nvPicPr>
            <p:blipFill>
              <a:blip r:embed="rId28"/>
              <a:stretch>
                <a:fillRect/>
              </a:stretch>
            </p:blipFill>
            <p:spPr>
              <a:xfrm>
                <a:off x="11700293" y="510533"/>
                <a:ext cx="317160" cy="48060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41" name="Ink 40">
                <a:extLst>
                  <a:ext uri="{FF2B5EF4-FFF2-40B4-BE49-F238E27FC236}">
                    <a16:creationId xmlns:a16="http://schemas.microsoft.com/office/drawing/2014/main" id="{00B25F24-D434-D3C6-1678-9D397D6E75DD}"/>
                  </a:ext>
                </a:extLst>
              </p14:cNvPr>
              <p14:cNvContentPartPr/>
              <p14:nvPr/>
            </p14:nvContentPartPr>
            <p14:xfrm>
              <a:off x="8149613" y="89333"/>
              <a:ext cx="37800" cy="97200"/>
            </p14:xfrm>
          </p:contentPart>
        </mc:Choice>
        <mc:Fallback xmlns="">
          <p:pic>
            <p:nvPicPr>
              <p:cNvPr id="41" name="Ink 40">
                <a:extLst>
                  <a:ext uri="{FF2B5EF4-FFF2-40B4-BE49-F238E27FC236}">
                    <a16:creationId xmlns:a16="http://schemas.microsoft.com/office/drawing/2014/main" id="{00B25F24-D434-D3C6-1678-9D397D6E75DD}"/>
                  </a:ext>
                </a:extLst>
              </p:cNvPr>
              <p:cNvPicPr/>
              <p:nvPr/>
            </p:nvPicPr>
            <p:blipFill>
              <a:blip r:embed="rId30"/>
              <a:stretch>
                <a:fillRect/>
              </a:stretch>
            </p:blipFill>
            <p:spPr>
              <a:xfrm>
                <a:off x="8140613" y="80693"/>
                <a:ext cx="55440" cy="114840"/>
              </a:xfrm>
              <a:prstGeom prst="rect">
                <a:avLst/>
              </a:prstGeom>
            </p:spPr>
          </p:pic>
        </mc:Fallback>
      </mc:AlternateContent>
      <p:pic>
        <p:nvPicPr>
          <p:cNvPr id="43" name="Graphic 42" descr="Crawl">
            <a:extLst>
              <a:ext uri="{FF2B5EF4-FFF2-40B4-BE49-F238E27FC236}">
                <a16:creationId xmlns:a16="http://schemas.microsoft.com/office/drawing/2014/main" id="{13697195-4D15-EE15-03C7-3FA405BF03E2}"/>
              </a:ext>
            </a:extLst>
          </p:cNvPr>
          <p:cNvPicPr>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1844880" y="3919733"/>
            <a:ext cx="914400" cy="914400"/>
          </a:xfrm>
          <a:prstGeom prst="rect">
            <a:avLst/>
          </a:prstGeom>
        </p:spPr>
      </p:pic>
      <p:sp>
        <p:nvSpPr>
          <p:cNvPr id="4" name="Slide Number Placeholder 3">
            <a:extLst>
              <a:ext uri="{FF2B5EF4-FFF2-40B4-BE49-F238E27FC236}">
                <a16:creationId xmlns:a16="http://schemas.microsoft.com/office/drawing/2014/main" id="{F3BB0022-1E22-7E03-B137-31CD7D84EE0C}"/>
              </a:ext>
            </a:extLst>
          </p:cNvPr>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5741924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परमेश्वर हमारी मदद करेगा</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इब्रानियों</a:t>
            </a:r>
            <a:r>
              <a:rPr lang="en-GB" sz="4400" dirty="0">
                <a:latin typeface="Nirmala Text" panose="020B0502040204020203" pitchFamily="34" charset="0"/>
                <a:ea typeface="Nirmala Text" panose="020B0502040204020203" pitchFamily="34" charset="0"/>
                <a:cs typeface="Nirmala Text" panose="020B0502040204020203" pitchFamily="34" charset="0"/>
              </a:rPr>
              <a:t> 4:16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40</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इसलिये आओ, हम अनुग्रह के सिंहासन के निकट हियाव बाँधकर चलें कि हम पर दया हो, और वह अनुग्रह पाएँ जो आवश्यकता के समय हमारी सहायता करे।</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4017520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हमारी जीत हुई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latin typeface="Nirmala Text" panose="020B0502040204020203" pitchFamily="34" charset="0"/>
                <a:ea typeface="Nirmala Text" panose="020B0502040204020203" pitchFamily="34" charset="0"/>
                <a:cs typeface="Nirmala Text" panose="020B0502040204020203" pitchFamily="34" charset="0"/>
              </a:rPr>
              <a:t>1 </a:t>
            </a:r>
            <a:r>
              <a:rPr lang="hi-IN" sz="4400" dirty="0">
                <a:latin typeface="Nirmala Text" panose="020B0502040204020203" pitchFamily="34" charset="0"/>
                <a:ea typeface="Nirmala Text" panose="020B0502040204020203" pitchFamily="34" charset="0"/>
                <a:cs typeface="Nirmala Text" panose="020B0502040204020203" pitchFamily="34" charset="0"/>
              </a:rPr>
              <a:t>कुरिन्थियों</a:t>
            </a:r>
            <a:r>
              <a:rPr lang="en-GB" sz="4400" dirty="0">
                <a:latin typeface="Nirmala Text" panose="020B0502040204020203" pitchFamily="34" charset="0"/>
                <a:ea typeface="Nirmala Text" panose="020B0502040204020203" pitchFamily="34" charset="0"/>
                <a:cs typeface="Nirmala Text" panose="020B0502040204020203" pitchFamily="34" charset="0"/>
              </a:rPr>
              <a:t> 15:57</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41</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परन्तु परमेश्‍वर का धन्यवाद हो, जो हमारे प्रभु यीशु मसीह के द्वारा हमें जयवन्त करता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32646612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परमेश्वर चंगा भी करता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भजन संहिता</a:t>
            </a:r>
            <a:r>
              <a:rPr lang="en-GB" sz="4400" dirty="0">
                <a:latin typeface="Nirmala Text" panose="020B0502040204020203" pitchFamily="34" charset="0"/>
                <a:ea typeface="Nirmala Text" panose="020B0502040204020203" pitchFamily="34" charset="0"/>
                <a:cs typeface="Nirmala Text" panose="020B0502040204020203" pitchFamily="34" charset="0"/>
              </a:rPr>
              <a:t> 103:2-3</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42</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हे मेरे मन, यहोवा को धन्य कह, और उसके किसी उपकार को न भूलना: वही तो तेरे सब अधर्म को क्षमा करता, और तेरे सब रोगों को चंगा करता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683816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प्रायश्चित्त में ही चंगाई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मत्ती</a:t>
            </a:r>
            <a:r>
              <a:rPr lang="en-GB" sz="4400" dirty="0">
                <a:latin typeface="Nirmala Text" panose="020B0502040204020203" pitchFamily="34" charset="0"/>
                <a:ea typeface="Nirmala Text" panose="020B0502040204020203" pitchFamily="34" charset="0"/>
                <a:cs typeface="Nirmala Text" panose="020B0502040204020203" pitchFamily="34" charset="0"/>
              </a:rPr>
              <a:t> 8:17 (</a:t>
            </a:r>
            <a:r>
              <a:rPr lang="hi-IN" sz="4400" dirty="0">
                <a:latin typeface="Nirmala Text" panose="020B0502040204020203" pitchFamily="34" charset="0"/>
                <a:ea typeface="Nirmala Text" panose="020B0502040204020203" pitchFamily="34" charset="0"/>
                <a:cs typeface="Nirmala Text" panose="020B0502040204020203" pitchFamily="34" charset="0"/>
              </a:rPr>
              <a:t>यशायाह</a:t>
            </a:r>
            <a:r>
              <a:rPr lang="en-GB" sz="4400" dirty="0">
                <a:latin typeface="Nirmala Text" panose="020B0502040204020203" pitchFamily="34" charset="0"/>
                <a:ea typeface="Nirmala Text" panose="020B0502040204020203" pitchFamily="34" charset="0"/>
                <a:cs typeface="Nirmala Text" panose="020B0502040204020203" pitchFamily="34" charset="0"/>
              </a:rPr>
              <a:t> 53:4</a:t>
            </a:r>
            <a:r>
              <a:rPr lang="hi-IN" sz="4400" dirty="0">
                <a:latin typeface="Nirmala Text" panose="020B0502040204020203" pitchFamily="34" charset="0"/>
                <a:ea typeface="Nirmala Text" panose="020B0502040204020203" pitchFamily="34" charset="0"/>
                <a:cs typeface="Nirmala Text" panose="020B0502040204020203" pitchFamily="34" charset="0"/>
              </a:rPr>
              <a:t> के साथ</a:t>
            </a:r>
            <a:r>
              <a:rPr lang="en-GB" sz="4400" dirty="0">
                <a:latin typeface="Nirmala Text" panose="020B0502040204020203" pitchFamily="34" charset="0"/>
                <a:ea typeface="Nirmala Text" panose="020B0502040204020203" pitchFamily="34" charset="0"/>
                <a:cs typeface="Nirmala Text" panose="020B0502040204020203" pitchFamily="34" charset="0"/>
              </a:rPr>
              <a:t>)</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43</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ताकि जो वचन यशायाह भविष्यद्वक्‍ता के द्वारा कहा गया था वह पूरा हो : “उसने आप हमारी दुर्बलताओं को ले लिया और हमारी बीमारियों को उठा लिया।”</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9912323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भाग</a:t>
            </a:r>
            <a:r>
              <a:rPr lang="en-GB" sz="6000" dirty="0">
                <a:latin typeface="Nirmala Text" panose="020B0502040204020203" pitchFamily="34" charset="0"/>
                <a:ea typeface="Nirmala Text" panose="020B0502040204020203" pitchFamily="34" charset="0"/>
                <a:cs typeface="Nirmala Text" panose="020B0502040204020203" pitchFamily="34" charset="0"/>
              </a:rPr>
              <a:t> 3: </a:t>
            </a:r>
            <a:r>
              <a:rPr lang="hi-IN" sz="6000" dirty="0">
                <a:latin typeface="Nirmala Text" panose="020B0502040204020203" pitchFamily="34" charset="0"/>
                <a:ea typeface="Nirmala Text" panose="020B0502040204020203" pitchFamily="34" charset="0"/>
                <a:cs typeface="Nirmala Text" panose="020B0502040204020203" pitchFamily="34" charset="0"/>
              </a:rPr>
              <a:t>हमारी प्रतिक्रिया</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endParaRPr lang="en-GB" sz="4400" dirty="0"/>
          </a:p>
        </p:txBody>
      </p:sp>
      <p:sp>
        <p:nvSpPr>
          <p:cNvPr id="5" name="Slide Number Placeholder 4">
            <a:extLst>
              <a:ext uri="{FF2B5EF4-FFF2-40B4-BE49-F238E27FC236}">
                <a16:creationId xmlns:a16="http://schemas.microsoft.com/office/drawing/2014/main" id="{D570E9E6-3B1D-161F-833A-DC0243783ACA}"/>
              </a:ext>
            </a:extLst>
          </p:cNvPr>
          <p:cNvSpPr>
            <a:spLocks noGrp="1"/>
          </p:cNvSpPr>
          <p:nvPr>
            <p:ph type="sldNum" sz="quarter" idx="12"/>
          </p:nvPr>
        </p:nvSpPr>
        <p:spPr/>
        <p:txBody>
          <a:bodyPr/>
          <a:lstStyle/>
          <a:p>
            <a:fld id="{4FAB73BC-B049-4115-A692-8D63A059BFB8}" type="slidenum">
              <a:rPr lang="en-US" smtClean="0"/>
              <a:pPr/>
              <a:t>44</a:t>
            </a:fld>
            <a:endParaRPr lang="en-US" dirty="0"/>
          </a:p>
        </p:txBody>
      </p:sp>
    </p:spTree>
    <p:extLst>
      <p:ext uri="{BB962C8B-B14F-4D97-AF65-F5344CB8AC3E}">
        <p14:creationId xmlns:p14="http://schemas.microsoft.com/office/powerpoint/2010/main" val="29541721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इसे बहुत महत्व दें!</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मत्ती</a:t>
            </a:r>
            <a:r>
              <a:rPr lang="en-GB" sz="4400" dirty="0">
                <a:latin typeface="Nirmala Text" panose="020B0502040204020203" pitchFamily="34" charset="0"/>
                <a:ea typeface="Nirmala Text" panose="020B0502040204020203" pitchFamily="34" charset="0"/>
                <a:cs typeface="Nirmala Text" panose="020B0502040204020203" pitchFamily="34" charset="0"/>
              </a:rPr>
              <a:t> 13:44</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45</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स्वर्ग का राज्य खेत में छिपे हुए धन के समान है, जिसे किसी मनुष्य ने पाया और छिपा दिया, और मारे आनन्द के जाकर अपना सब कुछ बेच दिया और उस खेत को मोल ले लिया।</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28740903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5400" dirty="0">
                <a:latin typeface="Nirmala Text" panose="020B0502040204020203" pitchFamily="34" charset="0"/>
                <a:ea typeface="Nirmala Text" panose="020B0502040204020203" pitchFamily="34" charset="0"/>
                <a:cs typeface="Nirmala Text" panose="020B0502040204020203" pitchFamily="34" charset="0"/>
              </a:rPr>
              <a:t>परमेश्वर को पूरे मन से प्यार करें</a:t>
            </a:r>
            <a:endParaRPr lang="en-GB" sz="5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मत्ती</a:t>
            </a:r>
            <a:r>
              <a:rPr lang="en-GB" sz="4400" dirty="0">
                <a:latin typeface="Nirmala Text" panose="020B0502040204020203" pitchFamily="34" charset="0"/>
                <a:ea typeface="Nirmala Text" panose="020B0502040204020203" pitchFamily="34" charset="0"/>
                <a:cs typeface="Nirmala Text" panose="020B0502040204020203" pitchFamily="34" charset="0"/>
              </a:rPr>
              <a:t> 22:37</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46</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lnSpcReduction="1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यीशु ने जवाब दिया</a:t>
            </a:r>
            <a:r>
              <a:rPr lang="en-GB" sz="4400" dirty="0">
                <a:latin typeface="Nirmala Text" panose="020B0502040204020203" pitchFamily="34" charset="0"/>
                <a:ea typeface="Nirmala Text" panose="020B0502040204020203" pitchFamily="34" charset="0"/>
                <a:cs typeface="Nirmala Text" panose="020B0502040204020203" pitchFamily="34" charset="0"/>
              </a:rPr>
              <a:t>: </a:t>
            </a:r>
          </a:p>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तू परमेश्‍वर अपने प्रभु से अपने सारे मन और अपने सारे प्राण और अपनी सारी बुद्धि के साथ प्रेम रख।</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4799557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परमेश्वर को खोजें</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भजन संहिता</a:t>
            </a:r>
            <a:r>
              <a:rPr lang="en-GB" sz="4400" dirty="0">
                <a:latin typeface="Nirmala Text" panose="020B0502040204020203" pitchFamily="34" charset="0"/>
                <a:ea typeface="Nirmala Text" panose="020B0502040204020203" pitchFamily="34" charset="0"/>
                <a:cs typeface="Nirmala Text" panose="020B0502040204020203" pitchFamily="34" charset="0"/>
              </a:rPr>
              <a:t> 63:1</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47</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हे परमेश्‍वर, तू मेरा परमेश्‍वर है, मैं तुझे यत्न से ढूँढ़ूँगा; सूखी और निर्जल ऊसर भूमि पर, मेरा मन तेरा प्यासा है, मेरा शरीर तेरा अति अभिलाषी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41060555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किसी दूसरे परमेश्वर की सेवा न करें</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निर्गमन</a:t>
            </a:r>
            <a:r>
              <a:rPr lang="en-GB" sz="4400" dirty="0">
                <a:latin typeface="Nirmala Text" panose="020B0502040204020203" pitchFamily="34" charset="0"/>
                <a:ea typeface="Nirmala Text" panose="020B0502040204020203" pitchFamily="34" charset="0"/>
                <a:cs typeface="Nirmala Text" panose="020B0502040204020203" pitchFamily="34" charset="0"/>
              </a:rPr>
              <a:t> 20:3</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48</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तू मुझे छोड़ दूसरों को ईश्‍वर करके न मानना।</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9871792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परमेश्वर के तरीके जानें</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मत्ती</a:t>
            </a:r>
            <a:r>
              <a:rPr lang="en-GB" sz="4400" dirty="0">
                <a:latin typeface="Nirmala Text" panose="020B0502040204020203" pitchFamily="34" charset="0"/>
                <a:ea typeface="Nirmala Text" panose="020B0502040204020203" pitchFamily="34" charset="0"/>
                <a:cs typeface="Nirmala Text" panose="020B0502040204020203" pitchFamily="34" charset="0"/>
              </a:rPr>
              <a:t> 4:4</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49</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en-GB" sz="4400" dirty="0">
                <a:latin typeface="Nirmala Text" panose="020B0502040204020203" pitchFamily="34" charset="0"/>
                <a:ea typeface="Nirmala Text" panose="020B0502040204020203" pitchFamily="34" charset="0"/>
                <a:cs typeface="Nirmala Text" panose="020B0502040204020203" pitchFamily="34" charset="0"/>
              </a:rPr>
              <a:t>…</a:t>
            </a:r>
            <a:r>
              <a:rPr lang="hi-IN" sz="4400" dirty="0">
                <a:latin typeface="Nirmala Text" panose="020B0502040204020203" pitchFamily="34" charset="0"/>
                <a:ea typeface="Nirmala Text" panose="020B0502040204020203" pitchFamily="34" charset="0"/>
                <a:cs typeface="Nirmala Text" panose="020B0502040204020203" pitchFamily="34" charset="0"/>
              </a:rPr>
              <a:t>मनुष्य केवल रोटी ही से नहीं, परन्तु हर एक वचन से जो परमेश्‍वर के मुख से निकलता है, जीवित रहेगा</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2869092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क्यों? क्योंकि परमेश्वर सर्वश्रेष्ठ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fontScale="70000" lnSpcReduction="20000"/>
          </a:bodyPr>
          <a:lstStyle/>
          <a:p>
            <a:pPr>
              <a:lnSpc>
                <a:spcPct val="12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1 तीमुथियुस 1:6; 1 यूहन्ना 3:1; व्यवस्था विवरण 32:4; यशायाह 6:3</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marL="571500" indent="-571500">
              <a:buFont typeface="Arial" panose="020B0604020202020204" pitchFamily="34" charset="0"/>
              <a:buChar char="•"/>
            </a:pPr>
            <a:r>
              <a:rPr lang="hi-IN" sz="4400" dirty="0">
                <a:latin typeface="Nirmala Text" panose="020B0502040204020203" pitchFamily="34" charset="0"/>
                <a:ea typeface="Nirmala Text" panose="020B0502040204020203" pitchFamily="34" charset="0"/>
                <a:cs typeface="Nirmala Text" panose="020B0502040204020203" pitchFamily="34" charset="0"/>
              </a:rPr>
              <a:t>अत्यंत दयालु</a:t>
            </a:r>
          </a:p>
          <a:p>
            <a:pPr marL="571500" indent="-571500">
              <a:buFont typeface="Arial" panose="020B0604020202020204" pitchFamily="34" charset="0"/>
              <a:buChar char="•"/>
            </a:pPr>
            <a:r>
              <a:rPr lang="hi-IN" sz="4400" dirty="0">
                <a:latin typeface="Nirmala Text" panose="020B0502040204020203" pitchFamily="34" charset="0"/>
                <a:ea typeface="Nirmala Text" panose="020B0502040204020203" pitchFamily="34" charset="0"/>
                <a:cs typeface="Nirmala Text" panose="020B0502040204020203" pitchFamily="34" charset="0"/>
              </a:rPr>
              <a:t>अत्यधिक प्रेमपूर्ण </a:t>
            </a:r>
          </a:p>
          <a:p>
            <a:pPr marL="571500" indent="-571500">
              <a:buFont typeface="Arial" panose="020B0604020202020204" pitchFamily="34" charset="0"/>
              <a:buChar char="•"/>
            </a:pPr>
            <a:r>
              <a:rPr lang="hi-IN" sz="4400" dirty="0">
                <a:latin typeface="Nirmala Text" panose="020B0502040204020203" pitchFamily="34" charset="0"/>
                <a:ea typeface="Nirmala Text" panose="020B0502040204020203" pitchFamily="34" charset="0"/>
                <a:cs typeface="Nirmala Text" panose="020B0502040204020203" pitchFamily="34" charset="0"/>
              </a:rPr>
              <a:t>असीम धार्मिक </a:t>
            </a:r>
          </a:p>
          <a:p>
            <a:pPr marL="571500" indent="-571500">
              <a:buFont typeface="Arial" panose="020B0604020202020204" pitchFamily="34" charset="0"/>
              <a:buChar char="•"/>
            </a:pPr>
            <a:r>
              <a:rPr lang="hi-IN" sz="4400" dirty="0">
                <a:latin typeface="Nirmala Text" panose="020B0502040204020203" pitchFamily="34" charset="0"/>
                <a:ea typeface="Nirmala Text" panose="020B0502040204020203" pitchFamily="34" charset="0"/>
                <a:cs typeface="Nirmala Text" panose="020B0502040204020203" pitchFamily="34" charset="0"/>
              </a:rPr>
              <a:t>पूरी तरह पवित्र</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5" name="Slide Number Placeholder 4">
            <a:extLst>
              <a:ext uri="{FF2B5EF4-FFF2-40B4-BE49-F238E27FC236}">
                <a16:creationId xmlns:a16="http://schemas.microsoft.com/office/drawing/2014/main" id="{D570E9E6-3B1D-161F-833A-DC0243783ACA}"/>
              </a:ext>
            </a:extLst>
          </p:cNvPr>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28887159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चर्च जाएँ</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इब्रानियों</a:t>
            </a:r>
            <a:r>
              <a:rPr lang="en-GB" sz="4400" dirty="0">
                <a:latin typeface="Nirmala Text" panose="020B0502040204020203" pitchFamily="34" charset="0"/>
                <a:ea typeface="Nirmala Text" panose="020B0502040204020203" pitchFamily="34" charset="0"/>
                <a:cs typeface="Nirmala Text" panose="020B0502040204020203" pitchFamily="34" charset="0"/>
              </a:rPr>
              <a:t> 10:25</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50</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en-GB" sz="4400" dirty="0">
                <a:latin typeface="Nirmala Text" panose="020B0502040204020203" pitchFamily="34" charset="0"/>
                <a:ea typeface="Nirmala Text" panose="020B0502040204020203" pitchFamily="34" charset="0"/>
                <a:cs typeface="Nirmala Text" panose="020B0502040204020203" pitchFamily="34" charset="0"/>
              </a:rPr>
              <a:t>…</a:t>
            </a:r>
            <a:r>
              <a:rPr lang="hi-IN" sz="4400" dirty="0">
                <a:latin typeface="Nirmala Text" panose="020B0502040204020203" pitchFamily="34" charset="0"/>
                <a:ea typeface="Nirmala Text" panose="020B0502040204020203" pitchFamily="34" charset="0"/>
                <a:cs typeface="Nirmala Text" panose="020B0502040204020203" pitchFamily="34" charset="0"/>
              </a:rPr>
              <a:t>और एक दूसरे के साथ इकट्ठा होना न छोड़ें, जैसे कि कितनों की रीति है</a:t>
            </a:r>
            <a:r>
              <a:rPr lang="en-GB" sz="4400" dirty="0">
                <a:latin typeface="Nirmala Text" panose="020B0502040204020203" pitchFamily="34" charset="0"/>
                <a:ea typeface="Nirmala Text" panose="020B0502040204020203" pitchFamily="34" charset="0"/>
                <a:cs typeface="Nirmala Text" panose="020B0502040204020203" pitchFamily="34" charset="0"/>
              </a:rPr>
              <a:t>…</a:t>
            </a:r>
          </a:p>
        </p:txBody>
      </p:sp>
    </p:spTree>
    <p:extLst>
      <p:ext uri="{BB962C8B-B14F-4D97-AF65-F5344CB8AC3E}">
        <p14:creationId xmlns:p14="http://schemas.microsoft.com/office/powerpoint/2010/main" val="2358049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58697"/>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पानी में बपतिस्मा लें</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प्रेरितों के काम</a:t>
            </a:r>
            <a:r>
              <a:rPr lang="en-GB" sz="4400" dirty="0">
                <a:latin typeface="Nirmala Text" panose="020B0502040204020203" pitchFamily="34" charset="0"/>
                <a:ea typeface="Nirmala Text" panose="020B0502040204020203" pitchFamily="34" charset="0"/>
                <a:cs typeface="Nirmala Text" panose="020B0502040204020203" pitchFamily="34" charset="0"/>
              </a:rPr>
              <a:t> 22:16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51</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सो अब तू और देर मत कर, </a:t>
            </a:r>
          </a:p>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खड़ा हो बपतिस्मा ग्रहण कर और उसका नाम पुकारते हुए अपने पापों को धो डाल।</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8542346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हमारे विश्वास को स्वीकार करें</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रोमियों 10:9</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52</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यदि तू अपने मुँह से यीशु को प्रभु जानकर अंगीकार करे, और अपने मन से विश्‍वास करे कि परमेश्‍वर ने उसे मरे हुओं में से जिलाया, तो तू निश्‍चय उद्धार पाएगा।</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25248360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पाप से दूर हो जाएँ</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latin typeface="Nirmala Text" panose="020B0502040204020203" pitchFamily="34" charset="0"/>
                <a:ea typeface="Nirmala Text" panose="020B0502040204020203" pitchFamily="34" charset="0"/>
                <a:cs typeface="Nirmala Text" panose="020B0502040204020203" pitchFamily="34" charset="0"/>
              </a:rPr>
              <a:t>2 </a:t>
            </a:r>
            <a:r>
              <a:rPr lang="hi-IN" sz="4400" dirty="0">
                <a:latin typeface="Nirmala Text" panose="020B0502040204020203" pitchFamily="34" charset="0"/>
                <a:ea typeface="Nirmala Text" panose="020B0502040204020203" pitchFamily="34" charset="0"/>
                <a:cs typeface="Nirmala Text" panose="020B0502040204020203" pitchFamily="34" charset="0"/>
              </a:rPr>
              <a:t>तीमुथियुस</a:t>
            </a:r>
            <a:r>
              <a:rPr lang="en-GB" sz="4400" dirty="0">
                <a:latin typeface="Nirmala Text" panose="020B0502040204020203" pitchFamily="34" charset="0"/>
                <a:ea typeface="Nirmala Text" panose="020B0502040204020203" pitchFamily="34" charset="0"/>
                <a:cs typeface="Nirmala Text" panose="020B0502040204020203" pitchFamily="34" charset="0"/>
              </a:rPr>
              <a:t> 2:19</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53</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वह हर एक, जो कहता है कि वह प्रभु का है, उसे बुराइयों से बचे रहना चाहिए।</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20520156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लोभ से बचें</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याकूब</a:t>
            </a:r>
            <a:r>
              <a:rPr lang="en-GB" sz="4400" dirty="0">
                <a:latin typeface="Nirmala Text" panose="020B0502040204020203" pitchFamily="34" charset="0"/>
                <a:ea typeface="Nirmala Text" panose="020B0502040204020203" pitchFamily="34" charset="0"/>
                <a:cs typeface="Nirmala Text" panose="020B0502040204020203" pitchFamily="34" charset="0"/>
              </a:rPr>
              <a:t> 4:7</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54</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इसलिये परमेश्‍वर के अधीन हो जाओ। </a:t>
            </a:r>
          </a:p>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और शैतान का सामना करो, तो वह तुम्हारे पास से भाग निकलेगा।</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3365015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3" y="385591"/>
            <a:ext cx="11220943"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पवित्र आत्मा पाएं </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प्रेरितों के काम</a:t>
            </a:r>
            <a:r>
              <a:rPr lang="en-GB" sz="4400" dirty="0">
                <a:latin typeface="Nirmala Text" panose="020B0502040204020203" pitchFamily="34" charset="0"/>
                <a:ea typeface="Nirmala Text" panose="020B0502040204020203" pitchFamily="34" charset="0"/>
                <a:cs typeface="Nirmala Text" panose="020B0502040204020203" pitchFamily="34" charset="0"/>
              </a:rPr>
              <a:t> 2:38-39</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55</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fontScale="85000" lnSpcReduction="1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10000"/>
              </a:lnSpc>
            </a:pPr>
            <a:r>
              <a:rPr lang="en-GB" sz="4400" dirty="0">
                <a:latin typeface="Nirmala Text" panose="020B0502040204020203" pitchFamily="34" charset="0"/>
                <a:ea typeface="Nirmala Text" panose="020B0502040204020203" pitchFamily="34" charset="0"/>
                <a:cs typeface="Nirmala Text" panose="020B0502040204020203" pitchFamily="34" charset="0"/>
              </a:rPr>
              <a:t>…</a:t>
            </a:r>
            <a:r>
              <a:rPr lang="hi-IN" sz="4400" dirty="0">
                <a:latin typeface="Nirmala Text" panose="020B0502040204020203" pitchFamily="34" charset="0"/>
                <a:ea typeface="Nirmala Text" panose="020B0502040204020203" pitchFamily="34" charset="0"/>
                <a:cs typeface="Nirmala Text" panose="020B0502040204020203" pitchFamily="34" charset="0"/>
              </a:rPr>
              <a:t>मन फिराओ, और तुम में से हर एक अपने अपने पापों की क्षमा के लिये यीशु मसीह के नाम से बपतिस्मा ले; तो तुम पवित्र आत्मा का दान पाओगे। क्योंकि यह प्रतिज्ञा तुम, और तुम्हारी सन्तानों, और उन सब दूर–दूर के लोगों के लिये भी है जिनको प्रभु हमारा परमेश्‍वर अपने पास बुलाएगा।</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39251610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एक-दूसरे से प्यार करें</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1 यूहन्ना 4:11</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56</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हे प्रियो, जब परमेश्‍वर ने हम से ऐसा प्रेम किया, तो हमको भी आपस में प्रेम रखना चाहिए।</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7821112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दूसरों को क्षमा करें</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मत्ती</a:t>
            </a:r>
            <a:r>
              <a:rPr lang="en-GB" sz="4400" dirty="0">
                <a:latin typeface="Nirmala Text" panose="020B0502040204020203" pitchFamily="34" charset="0"/>
                <a:ea typeface="Nirmala Text" panose="020B0502040204020203" pitchFamily="34" charset="0"/>
                <a:cs typeface="Nirmala Text" panose="020B0502040204020203" pitchFamily="34" charset="0"/>
              </a:rPr>
              <a:t> 6:14</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57</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इसलिये यदि तुम मनुष्य के अपराध क्षमा करोगे, तो तुम्हारा स्वर्गीय पिता भी तुम्हें क्षमा करेगा।</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20558713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सभी लोगों के लिए प्रार्थना करें</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latin typeface="Nirmala Text" panose="020B0502040204020203" pitchFamily="34" charset="0"/>
                <a:ea typeface="Nirmala Text" panose="020B0502040204020203" pitchFamily="34" charset="0"/>
                <a:cs typeface="Nirmala Text" panose="020B0502040204020203" pitchFamily="34" charset="0"/>
              </a:rPr>
              <a:t>1 </a:t>
            </a:r>
            <a:r>
              <a:rPr lang="hi-IN" sz="4400" dirty="0">
                <a:latin typeface="Nirmala Text" panose="020B0502040204020203" pitchFamily="34" charset="0"/>
                <a:ea typeface="Nirmala Text" panose="020B0502040204020203" pitchFamily="34" charset="0"/>
                <a:cs typeface="Nirmala Text" panose="020B0502040204020203" pitchFamily="34" charset="0"/>
              </a:rPr>
              <a:t>तीमुथियुस</a:t>
            </a:r>
            <a:r>
              <a:rPr lang="en-GB" sz="4400" dirty="0">
                <a:latin typeface="Nirmala Text" panose="020B0502040204020203" pitchFamily="34" charset="0"/>
                <a:ea typeface="Nirmala Text" panose="020B0502040204020203" pitchFamily="34" charset="0"/>
                <a:cs typeface="Nirmala Text" panose="020B0502040204020203" pitchFamily="34" charset="0"/>
              </a:rPr>
              <a:t> 2:1-4</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58</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3256174"/>
          </a:xfrm>
          <a:prstGeom prst="rect">
            <a:avLst/>
          </a:prstGeom>
        </p:spPr>
        <p:txBody>
          <a:bodyPr vert="horz" lIns="91440" tIns="45720" rIns="91440" bIns="45720" rtlCol="0" anchor="t">
            <a:normAutofit fontScale="92500" lnSpcReduction="20000"/>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1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अब मैं सबसे पहले यह आग्रह करता हूँ कि विनती, और प्रार्थना, और निवेदन, और धन्यवाद सब मनुष्यों के लिये किए जाएँ</a:t>
            </a:r>
            <a:r>
              <a:rPr lang="en-GB" sz="4400" dirty="0">
                <a:latin typeface="Nirmala Text" panose="020B0502040204020203" pitchFamily="34" charset="0"/>
                <a:ea typeface="Nirmala Text" panose="020B0502040204020203" pitchFamily="34" charset="0"/>
                <a:cs typeface="Nirmala Text" panose="020B0502040204020203" pitchFamily="34" charset="0"/>
              </a:rPr>
              <a:t>…</a:t>
            </a:r>
          </a:p>
          <a:p>
            <a:pPr>
              <a:lnSpc>
                <a:spcPct val="11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परमेश्वर</a:t>
            </a:r>
            <a:r>
              <a:rPr lang="en-GB" sz="4400" dirty="0">
                <a:latin typeface="Nirmala Text" panose="020B0502040204020203" pitchFamily="34" charset="0"/>
                <a:ea typeface="Nirmala Text" panose="020B0502040204020203" pitchFamily="34" charset="0"/>
                <a:cs typeface="Nirmala Text" panose="020B0502040204020203" pitchFamily="34" charset="0"/>
              </a:rPr>
              <a:t>… </a:t>
            </a:r>
            <a:r>
              <a:rPr lang="hi-IN" sz="4400" dirty="0">
                <a:latin typeface="Nirmala Text" panose="020B0502040204020203" pitchFamily="34" charset="0"/>
                <a:ea typeface="Nirmala Text" panose="020B0502040204020203" pitchFamily="34" charset="0"/>
                <a:cs typeface="Nirmala Text" panose="020B0502040204020203" pitchFamily="34" charset="0"/>
              </a:rPr>
              <a:t>यह चाहता है कि सब मनुष्यों का उद्धार हो, और वे सत्य को भली भाँति पहचान लें।</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5413881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दूसरों को यीशु के बारे में बताएं</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मत्ती</a:t>
            </a:r>
            <a:r>
              <a:rPr lang="en-GB" sz="4400" dirty="0">
                <a:latin typeface="Nirmala Text" panose="020B0502040204020203" pitchFamily="34" charset="0"/>
                <a:ea typeface="Nirmala Text" panose="020B0502040204020203" pitchFamily="34" charset="0"/>
                <a:cs typeface="Nirmala Text" panose="020B0502040204020203" pitchFamily="34" charset="0"/>
              </a:rPr>
              <a:t> 5:16</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59</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en-GB" sz="4400" dirty="0">
                <a:latin typeface="Nirmala Text" panose="020B0502040204020203" pitchFamily="34" charset="0"/>
                <a:ea typeface="Nirmala Text" panose="020B0502040204020203" pitchFamily="34" charset="0"/>
                <a:cs typeface="Nirmala Text" panose="020B0502040204020203" pitchFamily="34" charset="0"/>
              </a:rPr>
              <a:t>…</a:t>
            </a:r>
            <a:r>
              <a:rPr lang="hi-IN" sz="4400" dirty="0">
                <a:latin typeface="Nirmala Text" panose="020B0502040204020203" pitchFamily="34" charset="0"/>
                <a:ea typeface="Nirmala Text" panose="020B0502040204020203" pitchFamily="34" charset="0"/>
                <a:cs typeface="Nirmala Text" panose="020B0502040204020203" pitchFamily="34" charset="0"/>
              </a:rPr>
              <a:t>उसी प्रकार तुम्हारा उजियाला मनुष्यों के सामने ऐसा चमके कि वे तुम्हारे भले कामों को देखकर तुम्हारे पिता की, जो स्वर्ग में है, बड़ाई करें।</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4289724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परमेश्वर अत्यधिक पवित्र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b="0" i="0" dirty="0">
                <a:effectLst/>
                <a:latin typeface="Nirmala Text" panose="020B0502040204020203" pitchFamily="34" charset="0"/>
                <a:ea typeface="Nirmala Text" panose="020B0502040204020203" pitchFamily="34" charset="0"/>
                <a:cs typeface="Nirmala Text" panose="020B0502040204020203" pitchFamily="34" charset="0"/>
              </a:rPr>
              <a:t>यशायाह 6:3</a:t>
            </a:r>
            <a:endParaRPr lang="en-GB" sz="66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Text Placeholder 2">
            <a:extLst>
              <a:ext uri="{FF2B5EF4-FFF2-40B4-BE49-F238E27FC236}">
                <a16:creationId xmlns:a16="http://schemas.microsoft.com/office/drawing/2014/main" id="{7AAD6278-A6B0-F83F-D80B-F51072A01DAD}"/>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सेनाओं का यहोवा पवित्र, पवित्र, पवित्र है; सारी पृथ्वी उसके तेज से भरपूर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5" name="Slide Number Placeholder 4">
            <a:extLst>
              <a:ext uri="{FF2B5EF4-FFF2-40B4-BE49-F238E27FC236}">
                <a16:creationId xmlns:a16="http://schemas.microsoft.com/office/drawing/2014/main" id="{D570E9E6-3B1D-161F-833A-DC0243783ACA}"/>
              </a:ext>
            </a:extLst>
          </p:cNvPr>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31725755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अपना विश्वास मजबूती से बनाये रखें </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latin typeface="Nirmala Text" panose="020B0502040204020203" pitchFamily="34" charset="0"/>
                <a:ea typeface="Nirmala Text" panose="020B0502040204020203" pitchFamily="34" charset="0"/>
                <a:cs typeface="Nirmala Text" panose="020B0502040204020203" pitchFamily="34" charset="0"/>
              </a:rPr>
              <a:t>1 </a:t>
            </a:r>
            <a:r>
              <a:rPr lang="hi-IN" sz="4400" dirty="0">
                <a:latin typeface="Nirmala Text" panose="020B0502040204020203" pitchFamily="34" charset="0"/>
                <a:ea typeface="Nirmala Text" panose="020B0502040204020203" pitchFamily="34" charset="0"/>
                <a:cs typeface="Nirmala Text" panose="020B0502040204020203" pitchFamily="34" charset="0"/>
              </a:rPr>
              <a:t>तीमुथियुस</a:t>
            </a:r>
            <a:r>
              <a:rPr lang="en-GB" sz="4400" dirty="0">
                <a:latin typeface="Nirmala Text" panose="020B0502040204020203" pitchFamily="34" charset="0"/>
                <a:ea typeface="Nirmala Text" panose="020B0502040204020203" pitchFamily="34" charset="0"/>
                <a:cs typeface="Nirmala Text" panose="020B0502040204020203" pitchFamily="34" charset="0"/>
              </a:rPr>
              <a:t> 6:12</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60</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विश्‍वास की अच्छी कुश्ती लड़</a:t>
            </a:r>
            <a:r>
              <a:rPr lang="en-GB" sz="4400" dirty="0">
                <a:latin typeface="Nirmala Text" panose="020B0502040204020203" pitchFamily="34" charset="0"/>
                <a:ea typeface="Nirmala Text" panose="020B0502040204020203" pitchFamily="34" charset="0"/>
                <a:cs typeface="Nirmala Text" panose="020B0502040204020203" pitchFamily="34" charset="0"/>
              </a:rPr>
              <a:t>…</a:t>
            </a:r>
          </a:p>
        </p:txBody>
      </p:sp>
    </p:spTree>
    <p:extLst>
      <p:ext uri="{BB962C8B-B14F-4D97-AF65-F5344CB8AC3E}">
        <p14:creationId xmlns:p14="http://schemas.microsoft.com/office/powerpoint/2010/main" val="52266742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आप निराश नहीं होंगे</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रोमियों</a:t>
            </a:r>
            <a:r>
              <a:rPr lang="en-GB" sz="4400" dirty="0">
                <a:latin typeface="Nirmala Text" panose="020B0502040204020203" pitchFamily="34" charset="0"/>
                <a:ea typeface="Nirmala Text" panose="020B0502040204020203" pitchFamily="34" charset="0"/>
                <a:cs typeface="Nirmala Text" panose="020B0502040204020203" pitchFamily="34" charset="0"/>
              </a:rPr>
              <a:t> 8:18</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61</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क्योंकि मैं समझता हूँ कि इस समय के दु:ख और क्लेश उस महिमा के सामने, जो हम पर प्रगट होनेवाली है, कुछ भी नहीं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37531597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क्या भविष्य है! </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en-GB" sz="4400" dirty="0">
                <a:latin typeface="Nirmala Text" panose="020B0502040204020203" pitchFamily="34" charset="0"/>
                <a:ea typeface="Nirmala Text" panose="020B0502040204020203" pitchFamily="34" charset="0"/>
                <a:cs typeface="Nirmala Text" panose="020B0502040204020203" pitchFamily="34" charset="0"/>
              </a:rPr>
              <a:t>1 </a:t>
            </a:r>
            <a:r>
              <a:rPr lang="hi-IN" sz="4400" dirty="0">
                <a:latin typeface="Nirmala Text" panose="020B0502040204020203" pitchFamily="34" charset="0"/>
                <a:ea typeface="Nirmala Text" panose="020B0502040204020203" pitchFamily="34" charset="0"/>
                <a:cs typeface="Nirmala Text" panose="020B0502040204020203" pitchFamily="34" charset="0"/>
              </a:rPr>
              <a:t>कुरिन्थियों</a:t>
            </a:r>
            <a:r>
              <a:rPr lang="en-GB" sz="4400" dirty="0">
                <a:latin typeface="Nirmala Text" panose="020B0502040204020203" pitchFamily="34" charset="0"/>
                <a:ea typeface="Nirmala Text" panose="020B0502040204020203" pitchFamily="34" charset="0"/>
                <a:cs typeface="Nirmala Text" panose="020B0502040204020203" pitchFamily="34" charset="0"/>
              </a:rPr>
              <a:t> 2:9</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62</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en-GB" sz="4400" dirty="0">
                <a:latin typeface="Nirmala Text" panose="020B0502040204020203" pitchFamily="34" charset="0"/>
                <a:ea typeface="Nirmala Text" panose="020B0502040204020203" pitchFamily="34" charset="0"/>
                <a:cs typeface="Nirmala Text" panose="020B0502040204020203" pitchFamily="34" charset="0"/>
              </a:rPr>
              <a:t>…</a:t>
            </a:r>
            <a:r>
              <a:rPr lang="hi-IN" sz="4400" dirty="0">
                <a:latin typeface="Nirmala Text" panose="020B0502040204020203" pitchFamily="34" charset="0"/>
                <a:ea typeface="Nirmala Text" panose="020B0502040204020203" pitchFamily="34" charset="0"/>
                <a:cs typeface="Nirmala Text" panose="020B0502040204020203" pitchFamily="34" charset="0"/>
              </a:rPr>
              <a:t>जो बातें आँख ने नहीं देखीं और कान ने नहीं सुनीं, और जो बातें मनुष्य के चित में नहीं चढ़ीं, वे ही हैं जो परमेश्‍वर ने अपने प्रेम रखनेवालों के लिये तैयार की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18503146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63</a:t>
            </a:fld>
            <a:endParaRPr lang="en-US" dirty="0"/>
          </a:p>
        </p:txBody>
      </p:sp>
      <p:sp>
        <p:nvSpPr>
          <p:cNvPr id="5" name="Text Placeholder 2">
            <a:extLst>
              <a:ext uri="{FF2B5EF4-FFF2-40B4-BE49-F238E27FC236}">
                <a16:creationId xmlns:a16="http://schemas.microsoft.com/office/drawing/2014/main" id="{716A0A2D-48C6-49DC-3CCE-965FE91D8EE1}"/>
              </a:ext>
            </a:extLst>
          </p:cNvPr>
          <p:cNvSpPr txBox="1">
            <a:spLocks/>
          </p:cNvSpPr>
          <p:nvPr/>
        </p:nvSpPr>
        <p:spPr>
          <a:xfrm>
            <a:off x="733613" y="3550595"/>
            <a:ext cx="10650667" cy="1343137"/>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प्रस्तुति समाप्त</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945442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कोई भी सर्वश्रेष्ठ नहीं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pPr algn="l"/>
            <a:r>
              <a:rPr lang="hi-IN" sz="4400" i="0" dirty="0">
                <a:effectLst/>
                <a:latin typeface="Nirmala Text" panose="020B0502040204020203" pitchFamily="34" charset="0"/>
                <a:ea typeface="Nirmala Text" panose="020B0502040204020203" pitchFamily="34" charset="0"/>
                <a:cs typeface="Nirmala Text" panose="020B0502040204020203" pitchFamily="34" charset="0"/>
              </a:rPr>
              <a:t>रोमियों 3:23</a:t>
            </a: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7</a:t>
            </a:fld>
            <a:endParaRPr lang="en-US" dirty="0"/>
          </a:p>
        </p:txBody>
      </p:sp>
      <p:sp>
        <p:nvSpPr>
          <p:cNvPr id="5" name="Text Placeholder 2">
            <a:extLst>
              <a:ext uri="{FF2B5EF4-FFF2-40B4-BE49-F238E27FC236}">
                <a16:creationId xmlns:a16="http://schemas.microsoft.com/office/drawing/2014/main" id="{38C72CCF-CD06-14DD-A391-153EB4E33205}"/>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b="0" i="0" dirty="0">
                <a:effectLst/>
                <a:latin typeface="Nirmala Text" panose="020B0502040204020203" pitchFamily="34" charset="0"/>
                <a:ea typeface="Nirmala Text" panose="020B0502040204020203" pitchFamily="34" charset="0"/>
                <a:cs typeface="Nirmala Text" panose="020B0502040204020203" pitchFamily="34" charset="0"/>
              </a:rPr>
              <a:t>इसलिये कि सब ने पाप किया है और परमेश्‍वर की महिमा से रहित हैं</a:t>
            </a:r>
            <a:endParaRPr lang="en-GB" sz="66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2950366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यहाँ तक कि बच्चे भी पाप करते हैं</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भजन संहिता 58:3</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8</a:t>
            </a:fld>
            <a:endParaRPr lang="en-US" dirty="0"/>
          </a:p>
        </p:txBody>
      </p:sp>
      <p:sp>
        <p:nvSpPr>
          <p:cNvPr id="5" name="Text Placeholder 2">
            <a:extLst>
              <a:ext uri="{FF2B5EF4-FFF2-40B4-BE49-F238E27FC236}">
                <a16:creationId xmlns:a16="http://schemas.microsoft.com/office/drawing/2014/main" id="{9C8D2D3D-2D5A-D02E-A880-337B99574B33}"/>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pPr>
              <a:lnSpc>
                <a:spcPct val="100000"/>
              </a:lnSpc>
            </a:pPr>
            <a:r>
              <a:rPr lang="hi-IN" sz="4400" dirty="0">
                <a:latin typeface="Nirmala Text" panose="020B0502040204020203" pitchFamily="34" charset="0"/>
                <a:ea typeface="Nirmala Text" panose="020B0502040204020203" pitchFamily="34" charset="0"/>
                <a:cs typeface="Nirmala Text" panose="020B0502040204020203" pitchFamily="34" charset="0"/>
              </a:rPr>
              <a:t>दुष्‍ट लोग जन्मते ही पराए हो जाते हैं, वे पेट से निकलते ही झूठ बोलते हुए भटक जाते हैं।</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Tree>
    <p:extLst>
      <p:ext uri="{BB962C8B-B14F-4D97-AF65-F5344CB8AC3E}">
        <p14:creationId xmlns:p14="http://schemas.microsoft.com/office/powerpoint/2010/main" val="948431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AFC06-EA97-F994-E893-E583E92695E1}"/>
              </a:ext>
            </a:extLst>
          </p:cNvPr>
          <p:cNvSpPr>
            <a:spLocks noGrp="1"/>
          </p:cNvSpPr>
          <p:nvPr>
            <p:ph type="title"/>
          </p:nvPr>
        </p:nvSpPr>
        <p:spPr>
          <a:xfrm>
            <a:off x="603504" y="385591"/>
            <a:ext cx="10780776" cy="881349"/>
          </a:xfrm>
        </p:spPr>
        <p:txBody>
          <a:bodyPr>
            <a:normAutofit/>
          </a:bodyPr>
          <a:lstStyle/>
          <a:p>
            <a:r>
              <a:rPr lang="hi-IN" sz="6000" dirty="0">
                <a:latin typeface="Nirmala Text" panose="020B0502040204020203" pitchFamily="34" charset="0"/>
                <a:ea typeface="Nirmala Text" panose="020B0502040204020203" pitchFamily="34" charset="0"/>
                <a:cs typeface="Nirmala Text" panose="020B0502040204020203" pitchFamily="34" charset="0"/>
              </a:rPr>
              <a:t>पाप का जुर्माना</a:t>
            </a:r>
            <a:endParaRPr lang="en-GB" sz="60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3" name="Text Placeholder 2">
            <a:extLst>
              <a:ext uri="{FF2B5EF4-FFF2-40B4-BE49-F238E27FC236}">
                <a16:creationId xmlns:a16="http://schemas.microsoft.com/office/drawing/2014/main" id="{2588EC0A-852A-8603-983E-8DDDED025034}"/>
              </a:ext>
            </a:extLst>
          </p:cNvPr>
          <p:cNvSpPr>
            <a:spLocks noGrp="1"/>
          </p:cNvSpPr>
          <p:nvPr>
            <p:ph type="body" idx="1"/>
          </p:nvPr>
        </p:nvSpPr>
        <p:spPr>
          <a:xfrm>
            <a:off x="770666" y="5390285"/>
            <a:ext cx="10650667" cy="977463"/>
          </a:xfrm>
        </p:spPr>
        <p:txBody>
          <a:bodyPr>
            <a:normAutofit/>
          </a:body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रोमियों 6:23</a:t>
            </a:r>
            <a:endParaRPr lang="en-GB" sz="4400" dirty="0">
              <a:latin typeface="Nirmala Text" panose="020B0502040204020203" pitchFamily="34" charset="0"/>
              <a:ea typeface="Nirmala Text" panose="020B0502040204020203" pitchFamily="34" charset="0"/>
              <a:cs typeface="Nirmala Text" panose="020B0502040204020203" pitchFamily="34" charset="0"/>
            </a:endParaRPr>
          </a:p>
        </p:txBody>
      </p:sp>
      <p:sp>
        <p:nvSpPr>
          <p:cNvPr id="4" name="Slide Number Placeholder 3">
            <a:extLst>
              <a:ext uri="{FF2B5EF4-FFF2-40B4-BE49-F238E27FC236}">
                <a16:creationId xmlns:a16="http://schemas.microsoft.com/office/drawing/2014/main" id="{92431856-6D3A-8C5E-3222-C8427600A195}"/>
              </a:ext>
            </a:extLst>
          </p:cNvPr>
          <p:cNvSpPr>
            <a:spLocks noGrp="1"/>
          </p:cNvSpPr>
          <p:nvPr>
            <p:ph type="sldNum" sz="quarter" idx="12"/>
          </p:nvPr>
        </p:nvSpPr>
        <p:spPr/>
        <p:txBody>
          <a:bodyPr/>
          <a:lstStyle/>
          <a:p>
            <a:fld id="{4FAB73BC-B049-4115-A692-8D63A059BFB8}" type="slidenum">
              <a:rPr lang="en-US" smtClean="0"/>
              <a:pPr/>
              <a:t>9</a:t>
            </a:fld>
            <a:endParaRPr lang="en-US" dirty="0"/>
          </a:p>
        </p:txBody>
      </p:sp>
      <p:sp>
        <p:nvSpPr>
          <p:cNvPr id="5" name="Text Placeholder 2">
            <a:extLst>
              <a:ext uri="{FF2B5EF4-FFF2-40B4-BE49-F238E27FC236}">
                <a16:creationId xmlns:a16="http://schemas.microsoft.com/office/drawing/2014/main" id="{9C8D2D3D-2D5A-D02E-A880-337B99574B33}"/>
              </a:ext>
            </a:extLst>
          </p:cNvPr>
          <p:cNvSpPr txBox="1">
            <a:spLocks/>
          </p:cNvSpPr>
          <p:nvPr/>
        </p:nvSpPr>
        <p:spPr>
          <a:xfrm>
            <a:off x="733613" y="1961285"/>
            <a:ext cx="10650667" cy="2932448"/>
          </a:xfrm>
          <a:prstGeom prst="rect">
            <a:avLst/>
          </a:prstGeom>
        </p:spPr>
        <p:txBody>
          <a:bodyPr vert="horz" lIns="91440" tIns="45720" rIns="91440" bIns="45720" rtlCol="0" anchor="t">
            <a:normAutofit/>
          </a:bodyPr>
          <a:lstStyle>
            <a:lvl1pPr marL="0" indent="0" algn="l" defTabSz="914400" rtl="0" eaLnBrk="1" latinLnBrk="0" hangingPunct="1">
              <a:lnSpc>
                <a:spcPct val="85000"/>
              </a:lnSpc>
              <a:spcBef>
                <a:spcPts val="1300"/>
              </a:spcBef>
              <a:buFont typeface="Arial" pitchFamily="34" charset="0"/>
              <a:buNone/>
              <a:defRPr sz="3200" kern="1200">
                <a:solidFill>
                  <a:schemeClr val="tx1"/>
                </a:solidFill>
                <a:latin typeface="+mj-lt"/>
                <a:ea typeface="+mn-ea"/>
                <a:cs typeface="+mn-cs"/>
              </a:defRPr>
            </a:lvl1pPr>
            <a:lvl2pPr marL="457200" indent="0" algn="l" defTabSz="914400" rtl="0" eaLnBrk="1" latinLnBrk="0" hangingPunct="1">
              <a:lnSpc>
                <a:spcPct val="85000"/>
              </a:lnSpc>
              <a:spcBef>
                <a:spcPts val="6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85000"/>
              </a:lnSpc>
              <a:spcBef>
                <a:spcPts val="600"/>
              </a:spcBef>
              <a:buFont typeface="Arial" pitchFamily="34" charset="0"/>
              <a:buNone/>
              <a:defRPr sz="1600" i="1" kern="1200">
                <a:solidFill>
                  <a:schemeClr val="tx1">
                    <a:tint val="75000"/>
                  </a:schemeClr>
                </a:solidFill>
                <a:latin typeface="+mn-lt"/>
                <a:ea typeface="+mn-ea"/>
                <a:cs typeface="+mn-cs"/>
              </a:defRPr>
            </a:lvl3pPr>
            <a:lvl4pPr marL="1371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85000"/>
              </a:lnSpc>
              <a:spcBef>
                <a:spcPts val="600"/>
              </a:spcBef>
              <a:buFont typeface="Arial" pitchFamily="34" charset="0"/>
              <a:buNone/>
              <a:defRPr sz="1400" kern="1200">
                <a:solidFill>
                  <a:schemeClr val="tx1">
                    <a:tint val="75000"/>
                  </a:schemeClr>
                </a:solidFill>
                <a:latin typeface="+mn-lt"/>
                <a:ea typeface="+mn-ea"/>
                <a:cs typeface="+mn-cs"/>
              </a:defRPr>
            </a:lvl9pPr>
          </a:lstStyle>
          <a:p>
            <a:r>
              <a:rPr lang="hi-IN" sz="4400" dirty="0">
                <a:latin typeface="Nirmala Text" panose="020B0502040204020203" pitchFamily="34" charset="0"/>
                <a:ea typeface="Nirmala Text" panose="020B0502040204020203" pitchFamily="34" charset="0"/>
                <a:cs typeface="Nirmala Text" panose="020B0502040204020203" pitchFamily="34" charset="0"/>
              </a:rPr>
              <a:t>क्योंकि पाप की मजदूरी तो मृत्यु है</a:t>
            </a:r>
            <a:r>
              <a:rPr lang="en-GB" sz="4400" dirty="0">
                <a:latin typeface="Nirmala Text" panose="020B0502040204020203" pitchFamily="34" charset="0"/>
                <a:ea typeface="Nirmala Text" panose="020B0502040204020203" pitchFamily="34" charset="0"/>
                <a:cs typeface="Nirmala Text" panose="020B0502040204020203" pitchFamily="34" charset="0"/>
              </a:rPr>
              <a:t>…</a:t>
            </a:r>
          </a:p>
        </p:txBody>
      </p:sp>
    </p:spTree>
    <p:extLst>
      <p:ext uri="{BB962C8B-B14F-4D97-AF65-F5344CB8AC3E}">
        <p14:creationId xmlns:p14="http://schemas.microsoft.com/office/powerpoint/2010/main" val="3303584028"/>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44E3BB9A-3BF5-4BE4-90CF-48BFABC7851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627</TotalTime>
  <Words>2075</Words>
  <Application>Microsoft Office PowerPoint</Application>
  <PresentationFormat>Widescreen</PresentationFormat>
  <Paragraphs>274</Paragraphs>
  <Slides>63</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63</vt:i4>
      </vt:variant>
    </vt:vector>
  </HeadingPairs>
  <TitlesOfParts>
    <vt:vector size="68" baseType="lpstr">
      <vt:lpstr>Arial</vt:lpstr>
      <vt:lpstr>Calibri</vt:lpstr>
      <vt:lpstr>Calibri Light</vt:lpstr>
      <vt:lpstr>Nirmala Text</vt:lpstr>
      <vt:lpstr>Metropolitan</vt:lpstr>
      <vt:lpstr>सुसमाचार की व्याख्या</vt:lpstr>
      <vt:lpstr>भाग 1: पापों की क्षमा</vt:lpstr>
      <vt:lpstr>हमारा लक्ष्य</vt:lpstr>
      <vt:lpstr>हमारी समस्या</vt:lpstr>
      <vt:lpstr>क्यों? क्योंकि परमेश्वर सर्वश्रेष्ठ है</vt:lpstr>
      <vt:lpstr>परमेश्वर अत्यधिक पवित्र है</vt:lpstr>
      <vt:lpstr>कोई भी सर्वश्रेष्ठ नहीं है</vt:lpstr>
      <vt:lpstr>यहाँ तक कि बच्चे भी पाप करते हैं</vt:lpstr>
      <vt:lpstr>पाप का जुर्माना</vt:lpstr>
      <vt:lpstr>हमें साफ़ होना होगा </vt:lpstr>
      <vt:lpstr>परमेश्वर हमें कैसे माफ़ कर सकता है?</vt:lpstr>
      <vt:lpstr>हमें प्रायश्चित की आवश्यकता है</vt:lpstr>
      <vt:lpstr>पैसा काम नहीं आता</vt:lpstr>
      <vt:lpstr>हमारे अच्छे कर्म काम नहीं आते</vt:lpstr>
      <vt:lpstr>बलिदान काम नहीं आते</vt:lpstr>
      <vt:lpstr>केवल यीशु बचा सकता है</vt:lpstr>
      <vt:lpstr>यीशु हमारे जैसा बन गया</vt:lpstr>
      <vt:lpstr>यीशु पाप-मुक्त पैदा हुआ था </vt:lpstr>
      <vt:lpstr>बाकी सभी लोग पाप में पैदा हुए हैं</vt:lpstr>
      <vt:lpstr>यीशु ने कभी पाप नहीं किया</vt:lpstr>
      <vt:lpstr>यीशु जानबूझकर हमारे लिए मरे</vt:lpstr>
      <vt:lpstr>उसने हमारी सज़ा ले ली</vt:lpstr>
      <vt:lpstr>यीशु मनुष्य और परमेश्वर है</vt:lpstr>
      <vt:lpstr>यीशु की मृत्यु पर्याप्त है</vt:lpstr>
      <vt:lpstr>हमें जवाब देना होगा</vt:lpstr>
      <vt:lpstr>परमेश्वर हमें अच्छे या बुरे के रूप में देखता है</vt:lpstr>
      <vt:lpstr>हमारी पूर्व-निर्धारित स्थिति बुराई है</vt:lpstr>
      <vt:lpstr>हमें दोबारा जन्म लेना होगा</vt:lpstr>
      <vt:lpstr>केवल वे जो विश्वास करते हैं...</vt:lpstr>
      <vt:lpstr>भाग 2: पाप पर जीत</vt:lpstr>
      <vt:lpstr>निर्दोषता और धार्मिकता </vt:lpstr>
      <vt:lpstr>यीशु, एक निर्दोष बलिदान</vt:lpstr>
      <vt:lpstr>यीशु की कई बार परीक्षा ली गई</vt:lpstr>
      <vt:lpstr>यीशु ने कभी पाप नहीं किया</vt:lpstr>
      <vt:lpstr>यीशु विजयी था </vt:lpstr>
      <vt:lpstr>यीशु मुर्दों में से ज़िन्दा हुआ था</vt:lpstr>
      <vt:lpstr>हमारा लाभ</vt:lpstr>
      <vt:lpstr>हम परमेश्वर से मेल-मिलाप कर चुके हैं</vt:lpstr>
      <vt:lpstr>हमें पाप करने की ज़रूरत नहीं है</vt:lpstr>
      <vt:lpstr>परमेश्वर हमारी मदद करेगा</vt:lpstr>
      <vt:lpstr>हमारी जीत हुई है</vt:lpstr>
      <vt:lpstr>परमेश्वर चंगा भी करता है</vt:lpstr>
      <vt:lpstr>प्रायश्चित्त में ही चंगाई है</vt:lpstr>
      <vt:lpstr>भाग 3: हमारी प्रतिक्रिया</vt:lpstr>
      <vt:lpstr>इसे बहुत महत्व दें!</vt:lpstr>
      <vt:lpstr>परमेश्वर को पूरे मन से प्यार करें</vt:lpstr>
      <vt:lpstr>परमेश्वर को खोजें</vt:lpstr>
      <vt:lpstr>किसी दूसरे परमेश्वर की सेवा न करें</vt:lpstr>
      <vt:lpstr>परमेश्वर के तरीके जानें</vt:lpstr>
      <vt:lpstr>चर्च जाएँ</vt:lpstr>
      <vt:lpstr>पानी में बपतिस्मा लें</vt:lpstr>
      <vt:lpstr>हमारे विश्वास को स्वीकार करें</vt:lpstr>
      <vt:lpstr>पाप से दूर हो जाएँ</vt:lpstr>
      <vt:lpstr>लोभ से बचें</vt:lpstr>
      <vt:lpstr>पवित्र आत्मा पाएं </vt:lpstr>
      <vt:lpstr>एक-दूसरे से प्यार करें</vt:lpstr>
      <vt:lpstr>दूसरों को क्षमा करें</vt:lpstr>
      <vt:lpstr>सभी लोगों के लिए प्रार्थना करें</vt:lpstr>
      <vt:lpstr>दूसरों को यीशु के बारे में बताएं</vt:lpstr>
      <vt:lpstr>अपना विश्वास मजबूती से बनाये रखें </vt:lpstr>
      <vt:lpstr>आप निराश नहीं होंगे</vt:lpstr>
      <vt:lpstr>क्या भविष्य है!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Gospel explained</dc:title>
  <dc:creator>Dave</dc:creator>
  <cp:lastModifiedBy>David Robson</cp:lastModifiedBy>
  <cp:revision>212</cp:revision>
  <cp:lastPrinted>2023-09-23T12:21:15Z</cp:lastPrinted>
  <dcterms:created xsi:type="dcterms:W3CDTF">2023-09-08T18:10:57Z</dcterms:created>
  <dcterms:modified xsi:type="dcterms:W3CDTF">2025-11-01T16:03:09Z</dcterms:modified>
</cp:coreProperties>
</file>