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40" r:id="rId1"/>
  </p:sldMasterIdLst>
  <p:notesMasterIdLst>
    <p:notesMasterId r:id="rId39"/>
  </p:notesMasterIdLst>
  <p:sldIdLst>
    <p:sldId id="256" r:id="rId2"/>
    <p:sldId id="293" r:id="rId3"/>
    <p:sldId id="263" r:id="rId4"/>
    <p:sldId id="262" r:id="rId5"/>
    <p:sldId id="268" r:id="rId6"/>
    <p:sldId id="267" r:id="rId7"/>
    <p:sldId id="294" r:id="rId8"/>
    <p:sldId id="271" r:id="rId9"/>
    <p:sldId id="270" r:id="rId10"/>
    <p:sldId id="295" r:id="rId11"/>
    <p:sldId id="297" r:id="rId12"/>
    <p:sldId id="305" r:id="rId13"/>
    <p:sldId id="321" r:id="rId14"/>
    <p:sldId id="319" r:id="rId15"/>
    <p:sldId id="348" r:id="rId16"/>
    <p:sldId id="327" r:id="rId17"/>
    <p:sldId id="323" r:id="rId18"/>
    <p:sldId id="332" r:id="rId19"/>
    <p:sldId id="328" r:id="rId20"/>
    <p:sldId id="333" r:id="rId21"/>
    <p:sldId id="324" r:id="rId22"/>
    <p:sldId id="351" r:id="rId23"/>
    <p:sldId id="326" r:id="rId24"/>
    <p:sldId id="339" r:id="rId25"/>
    <p:sldId id="320" r:id="rId26"/>
    <p:sldId id="343" r:id="rId27"/>
    <p:sldId id="344" r:id="rId28"/>
    <p:sldId id="341" r:id="rId29"/>
    <p:sldId id="340" r:id="rId30"/>
    <p:sldId id="346" r:id="rId31"/>
    <p:sldId id="337" r:id="rId32"/>
    <p:sldId id="347" r:id="rId33"/>
    <p:sldId id="336" r:id="rId34"/>
    <p:sldId id="335" r:id="rId35"/>
    <p:sldId id="342" r:id="rId36"/>
    <p:sldId id="350" r:id="rId37"/>
    <p:sldId id="292" r:id="rId3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4" autoAdjust="0"/>
    <p:restoredTop sz="94687" autoAdjust="0"/>
  </p:normalViewPr>
  <p:slideViewPr>
    <p:cSldViewPr snapToGrid="0">
      <p:cViewPr varScale="1">
        <p:scale>
          <a:sx n="105" d="100"/>
          <a:sy n="105" d="100"/>
        </p:scale>
        <p:origin x="54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1159401-7A2C-4E6A-9143-13772B7795B7}" type="datetimeFigureOut">
              <a:rPr lang="en-GB" smtClean="0"/>
              <a:t>02/09/2026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812DD05-981A-4C49-A11D-5DEE2C74ADC0}" type="slidenum">
              <a:rPr lang="en-GB" smtClean="0"/>
              <a:t>‹#›</a:t>
            </a:fld>
            <a:endParaRPr lang="en-GB"/>
          </a:p>
        </p:txBody>
      </p:sp>
    </p:spTree>
    <p:extLst>
      <p:ext uri="{BB962C8B-B14F-4D97-AF65-F5344CB8AC3E}">
        <p14:creationId xmlns:p14="http://schemas.microsoft.com/office/powerpoint/2010/main" val="3677271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812DD05-981A-4C49-A11D-5DEE2C74ADC0}" type="slidenum">
              <a:rPr lang="en-GB" smtClean="0"/>
              <a:t>1</a:t>
            </a:fld>
            <a:endParaRPr lang="en-GB"/>
          </a:p>
        </p:txBody>
      </p:sp>
    </p:spTree>
    <p:extLst>
      <p:ext uri="{BB962C8B-B14F-4D97-AF65-F5344CB8AC3E}">
        <p14:creationId xmlns:p14="http://schemas.microsoft.com/office/powerpoint/2010/main" val="2175005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Anything remotely evil, coming close to God will die…</a:t>
            </a:r>
          </a:p>
        </p:txBody>
      </p:sp>
      <p:sp>
        <p:nvSpPr>
          <p:cNvPr id="4" name="Slide Number Placeholder 3"/>
          <p:cNvSpPr>
            <a:spLocks noGrp="1"/>
          </p:cNvSpPr>
          <p:nvPr>
            <p:ph type="sldNum" sz="quarter" idx="5"/>
          </p:nvPr>
        </p:nvSpPr>
        <p:spPr/>
        <p:txBody>
          <a:bodyPr/>
          <a:lstStyle/>
          <a:p>
            <a:fld id="{C812DD05-981A-4C49-A11D-5DEE2C74ADC0}" type="slidenum">
              <a:rPr lang="en-GB" smtClean="0"/>
              <a:t>2</a:t>
            </a:fld>
            <a:endParaRPr lang="en-GB"/>
          </a:p>
        </p:txBody>
      </p:sp>
    </p:spTree>
    <p:extLst>
      <p:ext uri="{BB962C8B-B14F-4D97-AF65-F5344CB8AC3E}">
        <p14:creationId xmlns:p14="http://schemas.microsoft.com/office/powerpoint/2010/main" val="241749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key point…</a:t>
            </a:r>
          </a:p>
        </p:txBody>
      </p:sp>
      <p:sp>
        <p:nvSpPr>
          <p:cNvPr id="4" name="Slide Number Placeholder 3"/>
          <p:cNvSpPr>
            <a:spLocks noGrp="1"/>
          </p:cNvSpPr>
          <p:nvPr>
            <p:ph type="sldNum" sz="quarter" idx="5"/>
          </p:nvPr>
        </p:nvSpPr>
        <p:spPr/>
        <p:txBody>
          <a:bodyPr/>
          <a:lstStyle/>
          <a:p>
            <a:fld id="{C812DD05-981A-4C49-A11D-5DEE2C74ADC0}" type="slidenum">
              <a:rPr lang="en-GB" smtClean="0"/>
              <a:t>5</a:t>
            </a:fld>
            <a:endParaRPr lang="en-GB"/>
          </a:p>
        </p:txBody>
      </p:sp>
    </p:spTree>
    <p:extLst>
      <p:ext uri="{BB962C8B-B14F-4D97-AF65-F5344CB8AC3E}">
        <p14:creationId xmlns:p14="http://schemas.microsoft.com/office/powerpoint/2010/main" val="4288936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812DD05-981A-4C49-A11D-5DEE2C74ADC0}" type="slidenum">
              <a:rPr lang="en-GB" smtClean="0"/>
              <a:t>10</a:t>
            </a:fld>
            <a:endParaRPr lang="en-GB"/>
          </a:p>
        </p:txBody>
      </p:sp>
    </p:spTree>
    <p:extLst>
      <p:ext uri="{BB962C8B-B14F-4D97-AF65-F5344CB8AC3E}">
        <p14:creationId xmlns:p14="http://schemas.microsoft.com/office/powerpoint/2010/main" val="884723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812DD05-981A-4C49-A11D-5DEE2C74ADC0}" type="slidenum">
              <a:rPr lang="en-GB" smtClean="0"/>
              <a:t>11</a:t>
            </a:fld>
            <a:endParaRPr lang="en-GB"/>
          </a:p>
        </p:txBody>
      </p:sp>
    </p:spTree>
    <p:extLst>
      <p:ext uri="{BB962C8B-B14F-4D97-AF65-F5344CB8AC3E}">
        <p14:creationId xmlns:p14="http://schemas.microsoft.com/office/powerpoint/2010/main" val="3743060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812DD05-981A-4C49-A11D-5DEE2C74ADC0}" type="slidenum">
              <a:rPr lang="en-GB" smtClean="0"/>
              <a:t>17</a:t>
            </a:fld>
            <a:endParaRPr lang="en-GB"/>
          </a:p>
        </p:txBody>
      </p:sp>
    </p:spTree>
    <p:extLst>
      <p:ext uri="{BB962C8B-B14F-4D97-AF65-F5344CB8AC3E}">
        <p14:creationId xmlns:p14="http://schemas.microsoft.com/office/powerpoint/2010/main" val="1782656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CD39159E-6805-4064-9719-78BD111A7C92}" type="datetime1">
              <a:rPr lang="en-US" smtClean="0"/>
              <a:t>9/2/2026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9104394" y="5884512"/>
            <a:ext cx="2926080" cy="906885"/>
          </a:xfrm>
        </p:spPr>
        <p:txBody>
          <a:bodyPr/>
          <a:lstStyle>
            <a:lvl1pPr>
              <a:defRPr sz="4000"/>
            </a:lvl1pPr>
          </a:lstStyle>
          <a:p>
            <a:fld id="{4FAB73BC-B049-4115-A692-8D63A059BFB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13CBC8-52B8-4362-A40F-30609D54DC64}" type="datetime1">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607EBA-FDE3-4886-B2D8-9784D06898A2}" type="datetime1">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172488" y="5934877"/>
            <a:ext cx="2926080" cy="906885"/>
          </a:xfrm>
        </p:spPr>
        <p:txBody>
          <a:bodyPr/>
          <a:lstStyle>
            <a:lvl1pPr>
              <a:defRPr sz="4000"/>
            </a:lvl1pPr>
          </a:lstStyle>
          <a:p>
            <a:fld id="{4FAB73BC-B049-4115-A692-8D63A059BFB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18E6D1-87F0-416F-82C4-2252FCD6D5D3}" type="datetime1">
              <a:rPr lang="en-US" smtClean="0"/>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82B77F-5B95-4C99-B50D-B1BBA46CD7D3}" type="datetime1">
              <a:rPr lang="en-US" smtClean="0"/>
              <a:t>9/2/2026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4AA453-2DF1-4672-B28F-9DFEFCC26703}" type="datetime1">
              <a:rPr lang="en-US" smtClean="0"/>
              <a:t>9/2/2026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78194B-A266-4C88-B701-C40475867829}" type="datetime1">
              <a:rPr lang="en-US" smtClean="0"/>
              <a:t>9/2/2026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3B74DB3E-BE35-4862-927A-CE9BCE7C3B4F}" type="datetime1">
              <a:rPr lang="en-US" smtClean="0"/>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8"/>
          <p:cNvSpPr>
            <a:spLocks noGrp="1"/>
          </p:cNvSpPr>
          <p:nvPr>
            <p:ph type="dt" sz="half" idx="10"/>
          </p:nvPr>
        </p:nvSpPr>
        <p:spPr/>
        <p:txBody>
          <a:bodyPr/>
          <a:lstStyle/>
          <a:p>
            <a:fld id="{98181D6B-232F-455C-B034-73750411D2C6}" type="datetime1">
              <a:rPr lang="en-US" smtClean="0"/>
              <a:t>9/2/2026</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E99041-5730-493F-AFB7-337AAE519A43}" type="datetime1">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F89AE5-3B26-4BEC-85E7-1CED7B9CCB08}" type="datetime1">
              <a:rPr lang="en-US" smtClean="0"/>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E843601-A098-4D4D-9475-4804938DF3EE}" type="datetime1">
              <a:rPr lang="en-US" smtClean="0"/>
              <a:t>9/2/2026</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9191943" y="5867673"/>
            <a:ext cx="2926080" cy="981588"/>
          </a:xfrm>
          <a:prstGeom prst="rect">
            <a:avLst/>
          </a:prstGeom>
        </p:spPr>
        <p:txBody>
          <a:bodyPr vert="horz" lIns="91440" tIns="45720" rIns="91440" bIns="45720" rtlCol="0" anchor="b"/>
          <a:lstStyle>
            <a:lvl1pPr algn="r">
              <a:defRPr sz="4000" b="0">
                <a:ln>
                  <a:noFill/>
                </a:ln>
                <a:solidFill>
                  <a:schemeClr val="tx1">
                    <a:alpha val="20000"/>
                  </a:schemeClr>
                </a:solidFill>
                <a:latin typeface="+mj-lt"/>
              </a:defRPr>
            </a:lvl1pPr>
          </a:lstStyle>
          <a:p>
            <a:fld id="{4FAB73BC-B049-4115-A692-8D63A059BFB8}"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3B222-DA61-388C-9ECE-16816AE2925F}"/>
              </a:ext>
            </a:extLst>
          </p:cNvPr>
          <p:cNvSpPr>
            <a:spLocks noGrp="1"/>
          </p:cNvSpPr>
          <p:nvPr>
            <p:ph type="ctrTitle"/>
          </p:nvPr>
        </p:nvSpPr>
        <p:spPr>
          <a:xfrm>
            <a:off x="603504" y="770467"/>
            <a:ext cx="10782300" cy="3228656"/>
          </a:xfrm>
        </p:spPr>
        <p:txBody>
          <a:bodyPr/>
          <a:lstStyle/>
          <a:p>
            <a:r>
              <a:rPr lang="en-GB" dirty="0"/>
              <a:t>Introduction to</a:t>
            </a:r>
            <a:br>
              <a:rPr lang="en-GB" dirty="0"/>
            </a:br>
            <a:r>
              <a:rPr lang="en-GB" dirty="0"/>
              <a:t>Divine healing</a:t>
            </a:r>
          </a:p>
        </p:txBody>
      </p:sp>
    </p:spTree>
    <p:extLst>
      <p:ext uri="{BB962C8B-B14F-4D97-AF65-F5344CB8AC3E}">
        <p14:creationId xmlns:p14="http://schemas.microsoft.com/office/powerpoint/2010/main" val="758797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DIVINE HEALING</a:t>
            </a:r>
          </a:p>
        </p:txBody>
      </p:sp>
      <p:sp>
        <p:nvSpPr>
          <p:cNvPr id="4" name="Text Placeholder 2">
            <a:extLst>
              <a:ext uri="{FF2B5EF4-FFF2-40B4-BE49-F238E27FC236}">
                <a16:creationId xmlns:a16="http://schemas.microsoft.com/office/drawing/2014/main" id="{7AAD6278-A6B0-F83F-D80B-F51072A01DAD}"/>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When Jesus died for our sins, </a:t>
            </a:r>
          </a:p>
          <a:p>
            <a:r>
              <a:rPr lang="en-GB" sz="4400" dirty="0"/>
              <a:t>He also provided a way for us to be healed.</a:t>
            </a:r>
          </a:p>
          <a:p>
            <a:endParaRPr lang="en-GB" sz="4400" dirty="0"/>
          </a:p>
          <a:p>
            <a:r>
              <a:rPr lang="en-GB" sz="4400" dirty="0"/>
              <a:t>We can see this in the following verses…</a:t>
            </a:r>
          </a:p>
        </p:txBody>
      </p:sp>
      <p:sp>
        <p:nvSpPr>
          <p:cNvPr id="5" name="Slide Number Placeholder 4">
            <a:extLst>
              <a:ext uri="{FF2B5EF4-FFF2-40B4-BE49-F238E27FC236}">
                <a16:creationId xmlns:a16="http://schemas.microsoft.com/office/drawing/2014/main" id="{D570E9E6-3B1D-161F-833A-DC0243783ACA}"/>
              </a:ext>
            </a:extLst>
          </p:cNvPr>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3172575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DIVINE HEALING</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Psalm 103:2–3</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3</a:t>
            </a:fld>
            <a:endParaRPr lang="en-US" dirty="0"/>
          </a:p>
        </p:txBody>
      </p:sp>
      <p:sp>
        <p:nvSpPr>
          <p:cNvPr id="5" name="Text Placeholder 2">
            <a:extLst>
              <a:ext uri="{FF2B5EF4-FFF2-40B4-BE49-F238E27FC236}">
                <a16:creationId xmlns:a16="http://schemas.microsoft.com/office/drawing/2014/main" id="{9C8D2D3D-2D5A-D02E-A880-337B99574B33}"/>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Bless the Lord, O my soul,</a:t>
            </a:r>
          </a:p>
          <a:p>
            <a:r>
              <a:rPr lang="en-GB" sz="4400" dirty="0"/>
              <a:t>And forget not all His benefits:</a:t>
            </a:r>
          </a:p>
          <a:p>
            <a:r>
              <a:rPr lang="en-GB" sz="4400" dirty="0"/>
              <a:t>Who </a:t>
            </a:r>
            <a:r>
              <a:rPr lang="en-GB" sz="4400" b="1" i="1" dirty="0"/>
              <a:t>forgives</a:t>
            </a:r>
            <a:r>
              <a:rPr lang="en-GB" sz="4400" dirty="0"/>
              <a:t> all your iniquities,</a:t>
            </a:r>
          </a:p>
          <a:p>
            <a:r>
              <a:rPr lang="en-GB" sz="4400" dirty="0"/>
              <a:t>Who </a:t>
            </a:r>
            <a:r>
              <a:rPr lang="en-GB" sz="4400" b="1" i="1" dirty="0"/>
              <a:t>heals</a:t>
            </a:r>
            <a:r>
              <a:rPr lang="en-GB" sz="4400" dirty="0"/>
              <a:t> all your diseases</a:t>
            </a:r>
          </a:p>
        </p:txBody>
      </p:sp>
    </p:spTree>
    <p:extLst>
      <p:ext uri="{BB962C8B-B14F-4D97-AF65-F5344CB8AC3E}">
        <p14:creationId xmlns:p14="http://schemas.microsoft.com/office/powerpoint/2010/main" val="948431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DIVINE HEALING</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Isaiah 53:4–5  (1 Peter 2:24)</a:t>
            </a:r>
          </a:p>
        </p:txBody>
      </p:sp>
      <p:sp>
        <p:nvSpPr>
          <p:cNvPr id="4" name="Text Placeholder 2">
            <a:extLst>
              <a:ext uri="{FF2B5EF4-FFF2-40B4-BE49-F238E27FC236}">
                <a16:creationId xmlns:a16="http://schemas.microsoft.com/office/drawing/2014/main" id="{7AAD6278-A6B0-F83F-D80B-F51072A01DAD}"/>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Surely he took up our pain </a:t>
            </a:r>
          </a:p>
          <a:p>
            <a:r>
              <a:rPr lang="en-GB" sz="4400" dirty="0"/>
              <a:t>and bore our suffering…</a:t>
            </a:r>
          </a:p>
          <a:p>
            <a:r>
              <a:rPr lang="en-GB" sz="4400" dirty="0"/>
              <a:t>and by His wounds we are healed</a:t>
            </a:r>
          </a:p>
        </p:txBody>
      </p:sp>
      <p:sp>
        <p:nvSpPr>
          <p:cNvPr id="5" name="Slide Number Placeholder 4">
            <a:extLst>
              <a:ext uri="{FF2B5EF4-FFF2-40B4-BE49-F238E27FC236}">
                <a16:creationId xmlns:a16="http://schemas.microsoft.com/office/drawing/2014/main" id="{C2F418AF-3704-73DC-0343-313E2B630A20}"/>
              </a:ext>
            </a:extLst>
          </p:cNvPr>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170431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DIVINE HEALING</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Matthew 8:16</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r>
              <a:rPr lang="en-GB" sz="4400" dirty="0"/>
              <a:t>–17</a:t>
            </a:r>
          </a:p>
          <a:p>
            <a:endParaRPr lang="en-GB" sz="4400" dirty="0"/>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5</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…He drove out the spirits with a word and healed all the sick. </a:t>
            </a:r>
          </a:p>
          <a:p>
            <a:r>
              <a:rPr lang="en-GB" sz="4400" dirty="0"/>
              <a:t>This was to fulfil what was spoken through the prophet Isaiah: He took up our infirmities and bore our diseases</a:t>
            </a:r>
          </a:p>
        </p:txBody>
      </p:sp>
    </p:spTree>
    <p:extLst>
      <p:ext uri="{BB962C8B-B14F-4D97-AF65-F5344CB8AC3E}">
        <p14:creationId xmlns:p14="http://schemas.microsoft.com/office/powerpoint/2010/main" val="1554222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FAITH FOR HEALING</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6</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3354786"/>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Although healing is provided for us, it is not automatic. </a:t>
            </a:r>
          </a:p>
          <a:p>
            <a:endParaRPr lang="en-GB" sz="4400" dirty="0"/>
          </a:p>
          <a:p>
            <a:r>
              <a:rPr lang="en-GB" sz="4400" dirty="0"/>
              <a:t>We need to believe God will heal us. </a:t>
            </a:r>
          </a:p>
        </p:txBody>
      </p:sp>
    </p:spTree>
    <p:extLst>
      <p:ext uri="{BB962C8B-B14F-4D97-AF65-F5344CB8AC3E}">
        <p14:creationId xmlns:p14="http://schemas.microsoft.com/office/powerpoint/2010/main" val="3476166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FAITH FOR HEALING</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James 1:6</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7</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But when you ask, you must believe</a:t>
            </a:r>
          </a:p>
          <a:p>
            <a:r>
              <a:rPr lang="en-GB" sz="4400" dirty="0"/>
              <a:t>and not doubt…</a:t>
            </a:r>
          </a:p>
        </p:txBody>
      </p:sp>
    </p:spTree>
    <p:extLst>
      <p:ext uri="{BB962C8B-B14F-4D97-AF65-F5344CB8AC3E}">
        <p14:creationId xmlns:p14="http://schemas.microsoft.com/office/powerpoint/2010/main" val="765808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FAITH FOR HEALING</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James 5:14–15</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8</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811532"/>
            <a:ext cx="10650667" cy="3190236"/>
          </a:xfrm>
          <a:prstGeom prst="rect">
            <a:avLst/>
          </a:prstGeom>
        </p:spPr>
        <p:txBody>
          <a:bodyPr vert="horz" lIns="91440" tIns="45720" rIns="91440" bIns="45720" rtlCol="0" anchor="t">
            <a:normAutofit fontScale="85000" lnSpcReduction="20000"/>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Is anyone among you sick? Let them call the elders</a:t>
            </a:r>
          </a:p>
          <a:p>
            <a:r>
              <a:rPr lang="en-GB" sz="4400" dirty="0"/>
              <a:t>of the church to pray over them and anoint them </a:t>
            </a:r>
          </a:p>
          <a:p>
            <a:r>
              <a:rPr lang="en-GB" sz="4400" dirty="0"/>
              <a:t>with oil in the name of the Lord. </a:t>
            </a:r>
          </a:p>
          <a:p>
            <a:r>
              <a:rPr lang="en-GB" sz="4400" dirty="0"/>
              <a:t>And the prayer </a:t>
            </a:r>
            <a:r>
              <a:rPr lang="en-GB" sz="4400" b="1" i="1" dirty="0"/>
              <a:t>offered in faith</a:t>
            </a:r>
            <a:r>
              <a:rPr lang="en-GB" sz="4400" dirty="0"/>
              <a:t> will make the sick</a:t>
            </a:r>
          </a:p>
          <a:p>
            <a:r>
              <a:rPr lang="en-GB" sz="4400" dirty="0"/>
              <a:t>person well; the Lord will raise them up. </a:t>
            </a:r>
          </a:p>
          <a:p>
            <a:r>
              <a:rPr lang="en-GB" sz="4400" dirty="0"/>
              <a:t>If they have sinned, they will be forgiven.</a:t>
            </a:r>
          </a:p>
        </p:txBody>
      </p:sp>
    </p:spTree>
    <p:extLst>
      <p:ext uri="{BB962C8B-B14F-4D97-AF65-F5344CB8AC3E}">
        <p14:creationId xmlns:p14="http://schemas.microsoft.com/office/powerpoint/2010/main" val="1930624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FAITH FOR HEALING</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fontScale="92500"/>
          </a:bodyPr>
          <a:lstStyle/>
          <a:p>
            <a:r>
              <a:rPr lang="en-GB" sz="4400" dirty="0"/>
              <a:t>Mark 5:34, 10:51–52; Luke 17:19; Matt 19:28–29</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9</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1117011"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Your </a:t>
            </a:r>
            <a:r>
              <a:rPr lang="en-GB" sz="4400" b="1" i="1" dirty="0"/>
              <a:t>faith</a:t>
            </a:r>
            <a:r>
              <a:rPr lang="en-GB" sz="4400" dirty="0"/>
              <a:t> has healed you</a:t>
            </a:r>
          </a:p>
          <a:p>
            <a:r>
              <a:rPr lang="en-GB" sz="4400" dirty="0"/>
              <a:t>Your </a:t>
            </a:r>
            <a:r>
              <a:rPr lang="en-GB" sz="4400" b="1" i="1" dirty="0"/>
              <a:t>faith</a:t>
            </a:r>
            <a:r>
              <a:rPr lang="en-GB" sz="4400" dirty="0"/>
              <a:t> has made you well</a:t>
            </a:r>
          </a:p>
          <a:p>
            <a:r>
              <a:rPr lang="en-GB" sz="4400" dirty="0"/>
              <a:t>According to your </a:t>
            </a:r>
            <a:r>
              <a:rPr lang="en-GB" sz="4400" b="1" i="1" dirty="0"/>
              <a:t>faith</a:t>
            </a:r>
            <a:r>
              <a:rPr lang="en-GB" sz="4400" dirty="0"/>
              <a:t>, let it be done to you</a:t>
            </a:r>
          </a:p>
        </p:txBody>
      </p:sp>
    </p:spTree>
    <p:extLst>
      <p:ext uri="{BB962C8B-B14F-4D97-AF65-F5344CB8AC3E}">
        <p14:creationId xmlns:p14="http://schemas.microsoft.com/office/powerpoint/2010/main" val="2304427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FAITH FOR </a:t>
            </a:r>
            <a:r>
              <a:rPr lang="en-GB" sz="6000" u="sng" dirty="0"/>
              <a:t>YOUR</a:t>
            </a:r>
            <a:r>
              <a:rPr lang="en-GB" sz="6000" dirty="0"/>
              <a:t> HEALING</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10</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1354792"/>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Many people believe God heals today, but doubt whether He will heal them. </a:t>
            </a:r>
          </a:p>
        </p:txBody>
      </p:sp>
      <p:sp>
        <p:nvSpPr>
          <p:cNvPr id="3" name="Text Placeholder 2">
            <a:extLst>
              <a:ext uri="{FF2B5EF4-FFF2-40B4-BE49-F238E27FC236}">
                <a16:creationId xmlns:a16="http://schemas.microsoft.com/office/drawing/2014/main" id="{70DAE105-AD27-8741-20C6-3E1F7C127776}"/>
              </a:ext>
            </a:extLst>
          </p:cNvPr>
          <p:cNvSpPr txBox="1">
            <a:spLocks/>
          </p:cNvSpPr>
          <p:nvPr/>
        </p:nvSpPr>
        <p:spPr>
          <a:xfrm>
            <a:off x="733613" y="3541924"/>
            <a:ext cx="10650667" cy="1354792"/>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We need to see that healing has been provided for us along with forgiveness of sins</a:t>
            </a:r>
          </a:p>
        </p:txBody>
      </p:sp>
    </p:spTree>
    <p:extLst>
      <p:ext uri="{BB962C8B-B14F-4D97-AF65-F5344CB8AC3E}">
        <p14:creationId xmlns:p14="http://schemas.microsoft.com/office/powerpoint/2010/main" val="297125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JESUS’ GIFT TO US</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11</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fontScale="92500" lnSpcReduction="20000"/>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Many Christians see Jesus as an </a:t>
            </a:r>
            <a:r>
              <a:rPr lang="en-GB" sz="4400" b="1" i="1" dirty="0"/>
              <a:t>innocent</a:t>
            </a:r>
            <a:r>
              <a:rPr lang="en-GB" sz="4400" dirty="0"/>
              <a:t> person. </a:t>
            </a:r>
          </a:p>
          <a:p>
            <a:r>
              <a:rPr lang="en-GB" sz="4400" dirty="0"/>
              <a:t>So when He died, He can take the punishment</a:t>
            </a:r>
          </a:p>
          <a:p>
            <a:r>
              <a:rPr lang="en-GB" sz="4400" dirty="0"/>
              <a:t>for our sins</a:t>
            </a:r>
          </a:p>
          <a:p>
            <a:endParaRPr lang="en-GB" sz="4400" dirty="0"/>
          </a:p>
          <a:p>
            <a:r>
              <a:rPr lang="en-GB" sz="4400" dirty="0"/>
              <a:t>But He is more than this…</a:t>
            </a:r>
          </a:p>
        </p:txBody>
      </p:sp>
    </p:spTree>
    <p:extLst>
      <p:ext uri="{BB962C8B-B14F-4D97-AF65-F5344CB8AC3E}">
        <p14:creationId xmlns:p14="http://schemas.microsoft.com/office/powerpoint/2010/main" val="150847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JESUS’ GIFT TO US</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12</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He overcame temptation and never sinned, </a:t>
            </a:r>
          </a:p>
          <a:p>
            <a:r>
              <a:rPr lang="en-GB" sz="4400" dirty="0"/>
              <a:t>so He is a </a:t>
            </a:r>
            <a:r>
              <a:rPr lang="en-GB" sz="4400" b="1" i="1" dirty="0"/>
              <a:t>righteous</a:t>
            </a:r>
            <a:r>
              <a:rPr lang="en-GB" sz="4400" dirty="0"/>
              <a:t> person.</a:t>
            </a:r>
          </a:p>
          <a:p>
            <a:endParaRPr lang="en-GB" sz="4400" dirty="0"/>
          </a:p>
          <a:p>
            <a:r>
              <a:rPr lang="en-GB" sz="4400" dirty="0"/>
              <a:t>We get additional benefits</a:t>
            </a:r>
          </a:p>
        </p:txBody>
      </p:sp>
    </p:spTree>
    <p:extLst>
      <p:ext uri="{BB962C8B-B14F-4D97-AF65-F5344CB8AC3E}">
        <p14:creationId xmlns:p14="http://schemas.microsoft.com/office/powerpoint/2010/main" val="1680312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JESUS’ GIFT TO US</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13</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4"/>
            <a:ext cx="10650667" cy="3351380"/>
          </a:xfrm>
          <a:prstGeom prst="rect">
            <a:avLst/>
          </a:prstGeom>
        </p:spPr>
        <p:txBody>
          <a:bodyPr vert="horz" lIns="91440" tIns="45720" rIns="91440" bIns="45720" rtlCol="0" anchor="t">
            <a:normAutofit fontScale="92500" lnSpcReduction="10000"/>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He is also </a:t>
            </a:r>
            <a:r>
              <a:rPr lang="en-GB" sz="4400" b="1" i="1" dirty="0"/>
              <a:t>victorious</a:t>
            </a:r>
            <a:r>
              <a:rPr lang="en-GB" sz="4400" dirty="0"/>
              <a:t>.</a:t>
            </a:r>
          </a:p>
          <a:p>
            <a:r>
              <a:rPr lang="en-GB" sz="4400" dirty="0"/>
              <a:t>…He raised Christ from the dead and seated him</a:t>
            </a:r>
          </a:p>
          <a:p>
            <a:r>
              <a:rPr lang="en-GB" sz="4400" dirty="0"/>
              <a:t>at his right hand in the heavenly realms, far above</a:t>
            </a:r>
          </a:p>
          <a:p>
            <a:r>
              <a:rPr lang="en-GB" sz="4400" dirty="0"/>
              <a:t>all rule and authority, power and dominion, </a:t>
            </a:r>
          </a:p>
          <a:p>
            <a:r>
              <a:rPr lang="en-GB" sz="4400" dirty="0"/>
              <a:t>and every name that is invoked</a:t>
            </a:r>
          </a:p>
          <a:p>
            <a:endParaRPr lang="en-GB" sz="4400" dirty="0"/>
          </a:p>
        </p:txBody>
      </p:sp>
      <p:sp>
        <p:nvSpPr>
          <p:cNvPr id="3" name="Text Placeholder 2">
            <a:extLst>
              <a:ext uri="{FF2B5EF4-FFF2-40B4-BE49-F238E27FC236}">
                <a16:creationId xmlns:a16="http://schemas.microsoft.com/office/drawing/2014/main" id="{46DB59A9-CCBE-200E-922C-DC3BA4531895}"/>
              </a:ext>
            </a:extLst>
          </p:cNvPr>
          <p:cNvSpPr>
            <a:spLocks noGrp="1"/>
          </p:cNvSpPr>
          <p:nvPr>
            <p:ph type="body" idx="1"/>
          </p:nvPr>
        </p:nvSpPr>
        <p:spPr>
          <a:xfrm>
            <a:off x="770666" y="5390285"/>
            <a:ext cx="10650667" cy="977463"/>
          </a:xfrm>
        </p:spPr>
        <p:txBody>
          <a:bodyPr>
            <a:normAutofit/>
          </a:bodyPr>
          <a:lstStyle/>
          <a:p>
            <a:r>
              <a:rPr lang="en-GB" sz="4400" dirty="0"/>
              <a:t>Ephesians 1:20-21</a:t>
            </a:r>
          </a:p>
        </p:txBody>
      </p:sp>
    </p:spTree>
    <p:extLst>
      <p:ext uri="{BB962C8B-B14F-4D97-AF65-F5344CB8AC3E}">
        <p14:creationId xmlns:p14="http://schemas.microsoft.com/office/powerpoint/2010/main" val="2353659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JESUS’ GIFT TO US</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14</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4"/>
            <a:ext cx="10650667" cy="3698851"/>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When we believe, God sees us as…</a:t>
            </a:r>
          </a:p>
          <a:p>
            <a:r>
              <a:rPr lang="en-GB" sz="4400" dirty="0"/>
              <a:t>1. someone who never sinned</a:t>
            </a:r>
            <a:endParaRPr lang="en-GB" sz="3900" dirty="0"/>
          </a:p>
          <a:p>
            <a:r>
              <a:rPr lang="en-GB" sz="4400" dirty="0"/>
              <a:t>2. someone who resisted all temptations and</a:t>
            </a:r>
            <a:br>
              <a:rPr lang="en-GB" sz="4400" dirty="0"/>
            </a:br>
            <a:r>
              <a:rPr lang="en-GB" sz="4400" dirty="0"/>
              <a:t> 	overcame them</a:t>
            </a:r>
            <a:endParaRPr lang="en-GB" sz="3900" dirty="0"/>
          </a:p>
          <a:p>
            <a:r>
              <a:rPr lang="en-GB" sz="4400" dirty="0"/>
              <a:t>3. someone who is victorious</a:t>
            </a:r>
          </a:p>
          <a:p>
            <a:endParaRPr lang="en-GB" sz="4400" dirty="0"/>
          </a:p>
        </p:txBody>
      </p:sp>
    </p:spTree>
    <p:extLst>
      <p:ext uri="{BB962C8B-B14F-4D97-AF65-F5344CB8AC3E}">
        <p14:creationId xmlns:p14="http://schemas.microsoft.com/office/powerpoint/2010/main" val="2484996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SATAN FIGHTS</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15</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A984D8A8-FF45-21F8-A295-1001467FFB8C}"/>
              </a:ext>
            </a:extLst>
          </p:cNvPr>
          <p:cNvSpPr txBox="1">
            <a:spLocks/>
          </p:cNvSpPr>
          <p:nvPr/>
        </p:nvSpPr>
        <p:spPr>
          <a:xfrm>
            <a:off x="886013" y="21136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Satan fights against anyone who does good</a:t>
            </a:r>
          </a:p>
          <a:p>
            <a:r>
              <a:rPr lang="en-GB" sz="4400" dirty="0"/>
              <a:t>and hates evil. He…</a:t>
            </a:r>
          </a:p>
        </p:txBody>
      </p:sp>
      <p:sp>
        <p:nvSpPr>
          <p:cNvPr id="3" name="Text Placeholder 2">
            <a:extLst>
              <a:ext uri="{FF2B5EF4-FFF2-40B4-BE49-F238E27FC236}">
                <a16:creationId xmlns:a16="http://schemas.microsoft.com/office/drawing/2014/main" id="{07997528-37EE-88AF-F2A6-D2CB538BF69E}"/>
              </a:ext>
            </a:extLst>
          </p:cNvPr>
          <p:cNvSpPr txBox="1">
            <a:spLocks/>
          </p:cNvSpPr>
          <p:nvPr/>
        </p:nvSpPr>
        <p:spPr>
          <a:xfrm>
            <a:off x="1129853" y="3638742"/>
            <a:ext cx="10650667" cy="2570034"/>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pPr marL="571500" indent="-571500">
              <a:buFont typeface="Arial" panose="020B0604020202020204" pitchFamily="34" charset="0"/>
              <a:buChar char="•"/>
            </a:pPr>
            <a:r>
              <a:rPr lang="en-GB" sz="4400" dirty="0"/>
              <a:t>tells lies and murders (John 8:44)</a:t>
            </a:r>
          </a:p>
          <a:p>
            <a:pPr marL="571500" indent="-571500">
              <a:buFont typeface="Arial" panose="020B0604020202020204" pitchFamily="34" charset="0"/>
              <a:buChar char="•"/>
            </a:pPr>
            <a:r>
              <a:rPr lang="en-GB" sz="4400" dirty="0"/>
              <a:t>steals, kills and destroys (John 10:10)</a:t>
            </a:r>
          </a:p>
          <a:p>
            <a:pPr marL="571500" indent="-571500">
              <a:buFont typeface="Arial" panose="020B0604020202020204" pitchFamily="34" charset="0"/>
              <a:buChar char="•"/>
            </a:pPr>
            <a:r>
              <a:rPr lang="en-GB" sz="4400" dirty="0"/>
              <a:t>tempts people to sin (Matthew 4:3)</a:t>
            </a:r>
          </a:p>
        </p:txBody>
      </p:sp>
    </p:spTree>
    <p:extLst>
      <p:ext uri="{BB962C8B-B14F-4D97-AF65-F5344CB8AC3E}">
        <p14:creationId xmlns:p14="http://schemas.microsoft.com/office/powerpoint/2010/main" val="1876927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SATAN FIGHTS</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1 Peter 5:8</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16</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A984D8A8-FF45-21F8-A295-1001467FFB8C}"/>
              </a:ext>
            </a:extLst>
          </p:cNvPr>
          <p:cNvSpPr txBox="1">
            <a:spLocks/>
          </p:cNvSpPr>
          <p:nvPr/>
        </p:nvSpPr>
        <p:spPr>
          <a:xfrm>
            <a:off x="886013" y="21136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…Your enemy the devil prowls around like a</a:t>
            </a:r>
          </a:p>
          <a:p>
            <a:r>
              <a:rPr lang="en-GB" sz="4400" dirty="0"/>
              <a:t>roaring lion looking for someone to devour</a:t>
            </a:r>
          </a:p>
          <a:p>
            <a:endParaRPr lang="en-GB" sz="4400" dirty="0"/>
          </a:p>
        </p:txBody>
      </p:sp>
    </p:spTree>
    <p:extLst>
      <p:ext uri="{BB962C8B-B14F-4D97-AF65-F5344CB8AC3E}">
        <p14:creationId xmlns:p14="http://schemas.microsoft.com/office/powerpoint/2010/main" val="2981415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SATAN CAUSES SICKNESS</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17</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14D7BECE-D516-1791-A002-4DEBFA4A299F}"/>
              </a:ext>
            </a:extLst>
          </p:cNvPr>
          <p:cNvSpPr txBox="1">
            <a:spLocks/>
          </p:cNvSpPr>
          <p:nvPr/>
        </p:nvSpPr>
        <p:spPr>
          <a:xfrm>
            <a:off x="886013" y="2113684"/>
            <a:ext cx="10650667" cy="3217268"/>
          </a:xfrm>
          <a:prstGeom prst="rect">
            <a:avLst/>
          </a:prstGeom>
        </p:spPr>
        <p:txBody>
          <a:bodyPr vert="horz" lIns="91440" tIns="45720" rIns="91440" bIns="45720" rtlCol="0" anchor="t">
            <a:normAutofit fontScale="92500"/>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Old age is the gradual decay of our bodies because of sin.</a:t>
            </a:r>
          </a:p>
          <a:p>
            <a:r>
              <a:rPr lang="en-GB" sz="4400" dirty="0"/>
              <a:t>Bruises and scrapes – rest and let it get better</a:t>
            </a:r>
          </a:p>
          <a:p>
            <a:r>
              <a:rPr lang="en-GB" sz="4400" dirty="0"/>
              <a:t>Sickness is something attacking you and trying to destroy you e.g. infections, tumours, disease.</a:t>
            </a:r>
          </a:p>
        </p:txBody>
      </p:sp>
    </p:spTree>
    <p:extLst>
      <p:ext uri="{BB962C8B-B14F-4D97-AF65-F5344CB8AC3E}">
        <p14:creationId xmlns:p14="http://schemas.microsoft.com/office/powerpoint/2010/main" val="2531402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SATAN CAUSES SICKNESS</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Job 2:7</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18</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So Satan went out from the presence of the</a:t>
            </a:r>
          </a:p>
          <a:p>
            <a:r>
              <a:rPr lang="en-GB" sz="4400" dirty="0"/>
              <a:t>Lord, and struck Job with painful boils from</a:t>
            </a:r>
          </a:p>
          <a:p>
            <a:r>
              <a:rPr lang="en-GB" sz="4400" dirty="0"/>
              <a:t>the sole of his foot to the crown of his head</a:t>
            </a:r>
          </a:p>
        </p:txBody>
      </p:sp>
    </p:spTree>
    <p:extLst>
      <p:ext uri="{BB962C8B-B14F-4D97-AF65-F5344CB8AC3E}">
        <p14:creationId xmlns:p14="http://schemas.microsoft.com/office/powerpoint/2010/main" val="1849160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SATAN CAUSES SICKNESS</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Luke 13:16</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19</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…should not this woman, a daughter of</a:t>
            </a:r>
          </a:p>
          <a:p>
            <a:r>
              <a:rPr lang="en-GB" sz="4400" dirty="0"/>
              <a:t>Abraham, whom Satan has kept bound for</a:t>
            </a:r>
          </a:p>
          <a:p>
            <a:r>
              <a:rPr lang="en-GB" sz="4400" dirty="0"/>
              <a:t>eighteen long years, be set free…</a:t>
            </a:r>
          </a:p>
        </p:txBody>
      </p:sp>
    </p:spTree>
    <p:extLst>
      <p:ext uri="{BB962C8B-B14F-4D97-AF65-F5344CB8AC3E}">
        <p14:creationId xmlns:p14="http://schemas.microsoft.com/office/powerpoint/2010/main" val="3935231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SATAN CAUSES SICKNESS</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Matthew 12:22</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20</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Then one was brought to Him who was</a:t>
            </a:r>
          </a:p>
          <a:p>
            <a:r>
              <a:rPr lang="en-GB" sz="4400" dirty="0"/>
              <a:t>demon-possessed, blind and mute; </a:t>
            </a:r>
          </a:p>
          <a:p>
            <a:r>
              <a:rPr lang="en-GB" sz="4400" dirty="0"/>
              <a:t>and He healed him, so that the blind </a:t>
            </a:r>
          </a:p>
          <a:p>
            <a:r>
              <a:rPr lang="en-GB" sz="4400" dirty="0"/>
              <a:t>and mute man both spoke and saw</a:t>
            </a:r>
          </a:p>
        </p:txBody>
      </p:sp>
    </p:spTree>
    <p:extLst>
      <p:ext uri="{BB962C8B-B14F-4D97-AF65-F5344CB8AC3E}">
        <p14:creationId xmlns:p14="http://schemas.microsoft.com/office/powerpoint/2010/main" val="297626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SATAN CAUSES SICKNESS</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Acts 10:38</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21</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God anointed Jesus of Nazareth with the </a:t>
            </a:r>
          </a:p>
          <a:p>
            <a:r>
              <a:rPr lang="en-GB" sz="4400" dirty="0"/>
              <a:t>Holy Spirit and power, and how he went</a:t>
            </a:r>
          </a:p>
          <a:p>
            <a:r>
              <a:rPr lang="en-GB" sz="4400" dirty="0"/>
              <a:t>around doing good and </a:t>
            </a:r>
            <a:r>
              <a:rPr lang="en-GB" sz="4400" b="1" i="1" dirty="0"/>
              <a:t>healing all who </a:t>
            </a:r>
          </a:p>
          <a:p>
            <a:r>
              <a:rPr lang="en-GB" sz="4400" b="1" i="1" dirty="0"/>
              <a:t>were under the power of the devil</a:t>
            </a:r>
          </a:p>
        </p:txBody>
      </p:sp>
    </p:spTree>
    <p:extLst>
      <p:ext uri="{BB962C8B-B14F-4D97-AF65-F5344CB8AC3E}">
        <p14:creationId xmlns:p14="http://schemas.microsoft.com/office/powerpoint/2010/main" val="3904176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SIN AND SICKNESS ARE RELATED</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John 5:14  (but see John 9:1-3)</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22</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See, you are well again. Stop sinning </a:t>
            </a:r>
          </a:p>
          <a:p>
            <a:r>
              <a:rPr lang="en-GB" sz="4400" dirty="0"/>
              <a:t>or something worse may happen to you.</a:t>
            </a:r>
            <a:endParaRPr lang="en-GB" sz="4400" b="1" i="1" dirty="0"/>
          </a:p>
        </p:txBody>
      </p:sp>
    </p:spTree>
    <p:extLst>
      <p:ext uri="{BB962C8B-B14F-4D97-AF65-F5344CB8AC3E}">
        <p14:creationId xmlns:p14="http://schemas.microsoft.com/office/powerpoint/2010/main" val="2799799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SATAN FOUGHT AGAINST JESUS</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23</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A984D8A8-FF45-21F8-A295-1001467FFB8C}"/>
              </a:ext>
            </a:extLst>
          </p:cNvPr>
          <p:cNvSpPr txBox="1">
            <a:spLocks/>
          </p:cNvSpPr>
          <p:nvPr/>
        </p:nvSpPr>
        <p:spPr>
          <a:xfrm>
            <a:off x="886013" y="21136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Satan raised up opposition against Jesus,</a:t>
            </a:r>
          </a:p>
          <a:p>
            <a:r>
              <a:rPr lang="en-GB" sz="4400" dirty="0"/>
              <a:t>and tried to make Him sin, but failed. </a:t>
            </a:r>
          </a:p>
        </p:txBody>
      </p:sp>
      <p:sp>
        <p:nvSpPr>
          <p:cNvPr id="3" name="Text Placeholder 2">
            <a:extLst>
              <a:ext uri="{FF2B5EF4-FFF2-40B4-BE49-F238E27FC236}">
                <a16:creationId xmlns:a16="http://schemas.microsoft.com/office/drawing/2014/main" id="{6B078498-6219-55AC-43D4-EB3132FD7958}"/>
              </a:ext>
            </a:extLst>
          </p:cNvPr>
          <p:cNvSpPr>
            <a:spLocks noGrp="1"/>
          </p:cNvSpPr>
          <p:nvPr>
            <p:ph type="body" idx="1"/>
          </p:nvPr>
        </p:nvSpPr>
        <p:spPr>
          <a:xfrm>
            <a:off x="770666" y="5390285"/>
            <a:ext cx="10650667" cy="977463"/>
          </a:xfrm>
        </p:spPr>
        <p:txBody>
          <a:bodyPr>
            <a:normAutofit/>
          </a:bodyPr>
          <a:lstStyle/>
          <a:p>
            <a:r>
              <a:rPr lang="en-GB" sz="4400" dirty="0"/>
              <a:t>See Matthew 4:1</a:t>
            </a:r>
          </a:p>
        </p:txBody>
      </p:sp>
    </p:spTree>
    <p:extLst>
      <p:ext uri="{BB962C8B-B14F-4D97-AF65-F5344CB8AC3E}">
        <p14:creationId xmlns:p14="http://schemas.microsoft.com/office/powerpoint/2010/main" val="1902047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JESUS OVERCAME SATAN</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Hebrews 4:15</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24</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A984D8A8-FF45-21F8-A295-1001467FFB8C}"/>
              </a:ext>
            </a:extLst>
          </p:cNvPr>
          <p:cNvSpPr txBox="1">
            <a:spLocks/>
          </p:cNvSpPr>
          <p:nvPr/>
        </p:nvSpPr>
        <p:spPr>
          <a:xfrm>
            <a:off x="886013" y="21136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For we do not have a High Priest who cannot</a:t>
            </a:r>
          </a:p>
          <a:p>
            <a:r>
              <a:rPr lang="en-GB" sz="4400" dirty="0"/>
              <a:t>sympathise with our weaknesses, but was in</a:t>
            </a:r>
          </a:p>
          <a:p>
            <a:r>
              <a:rPr lang="en-GB" sz="4400" dirty="0"/>
              <a:t>all points tempted as we are, </a:t>
            </a:r>
            <a:r>
              <a:rPr lang="en-GB" sz="4400" b="1" i="1" dirty="0"/>
              <a:t>yet without sin</a:t>
            </a:r>
          </a:p>
        </p:txBody>
      </p:sp>
    </p:spTree>
    <p:extLst>
      <p:ext uri="{BB962C8B-B14F-4D97-AF65-F5344CB8AC3E}">
        <p14:creationId xmlns:p14="http://schemas.microsoft.com/office/powerpoint/2010/main" val="730756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JESUS’ GIFT TO US</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25</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5786730D-938F-CCB1-A6D2-2D30B8F335BA}"/>
              </a:ext>
            </a:extLst>
          </p:cNvPr>
          <p:cNvSpPr txBox="1">
            <a:spLocks/>
          </p:cNvSpPr>
          <p:nvPr/>
        </p:nvSpPr>
        <p:spPr>
          <a:xfrm>
            <a:off x="785429" y="2113684"/>
            <a:ext cx="10650667" cy="3025243"/>
          </a:xfrm>
          <a:prstGeom prst="rect">
            <a:avLst/>
          </a:prstGeom>
        </p:spPr>
        <p:txBody>
          <a:bodyPr vert="horz" lIns="91440" tIns="45720" rIns="91440" bIns="45720" rtlCol="0" anchor="t">
            <a:normAutofit fontScale="92500" lnSpcReduction="20000"/>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Because Jesus died a righteous person,</a:t>
            </a:r>
          </a:p>
          <a:p>
            <a:r>
              <a:rPr lang="en-GB" sz="4400" dirty="0"/>
              <a:t>we become righteous. He also gives us</a:t>
            </a:r>
          </a:p>
          <a:p>
            <a:r>
              <a:rPr lang="en-GB" sz="4400" dirty="0"/>
              <a:t>His authority over the devil.</a:t>
            </a:r>
          </a:p>
          <a:p>
            <a:endParaRPr lang="en-GB" sz="4400" dirty="0"/>
          </a:p>
          <a:p>
            <a:r>
              <a:rPr lang="en-GB" sz="4400" dirty="0"/>
              <a:t>We receive these things by believing on Him.</a:t>
            </a:r>
          </a:p>
        </p:txBody>
      </p:sp>
    </p:spTree>
    <p:extLst>
      <p:ext uri="{BB962C8B-B14F-4D97-AF65-F5344CB8AC3E}">
        <p14:creationId xmlns:p14="http://schemas.microsoft.com/office/powerpoint/2010/main" val="1015733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WE ARE RIGHTEOUS</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26</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5786730D-938F-CCB1-A6D2-2D30B8F335BA}"/>
              </a:ext>
            </a:extLst>
          </p:cNvPr>
          <p:cNvSpPr txBox="1">
            <a:spLocks/>
          </p:cNvSpPr>
          <p:nvPr/>
        </p:nvSpPr>
        <p:spPr>
          <a:xfrm>
            <a:off x="785429" y="2113685"/>
            <a:ext cx="10650667" cy="27800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For as by one man’s disobedience many were</a:t>
            </a:r>
          </a:p>
          <a:p>
            <a:r>
              <a:rPr lang="en-GB" sz="4400" dirty="0"/>
              <a:t>made sinners, so also by one Man’s obedience</a:t>
            </a:r>
          </a:p>
          <a:p>
            <a:r>
              <a:rPr lang="en-GB" sz="4400" dirty="0"/>
              <a:t>many will be made righteous.</a:t>
            </a:r>
          </a:p>
        </p:txBody>
      </p:sp>
      <p:sp>
        <p:nvSpPr>
          <p:cNvPr id="3" name="Text Placeholder 2">
            <a:extLst>
              <a:ext uri="{FF2B5EF4-FFF2-40B4-BE49-F238E27FC236}">
                <a16:creationId xmlns:a16="http://schemas.microsoft.com/office/drawing/2014/main" id="{F16A7B85-9C17-CD08-501F-AF797E465FF4}"/>
              </a:ext>
            </a:extLst>
          </p:cNvPr>
          <p:cNvSpPr>
            <a:spLocks noGrp="1"/>
          </p:cNvSpPr>
          <p:nvPr>
            <p:ph type="body" idx="1"/>
          </p:nvPr>
        </p:nvSpPr>
        <p:spPr>
          <a:xfrm>
            <a:off x="770666" y="5390285"/>
            <a:ext cx="10650667" cy="977463"/>
          </a:xfrm>
        </p:spPr>
        <p:txBody>
          <a:bodyPr>
            <a:normAutofit/>
          </a:bodyPr>
          <a:lstStyle/>
          <a:p>
            <a:r>
              <a:rPr lang="en-GB" sz="4400" dirty="0"/>
              <a:t>Romans 5:19</a:t>
            </a:r>
          </a:p>
        </p:txBody>
      </p:sp>
    </p:spTree>
    <p:extLst>
      <p:ext uri="{BB962C8B-B14F-4D97-AF65-F5344CB8AC3E}">
        <p14:creationId xmlns:p14="http://schemas.microsoft.com/office/powerpoint/2010/main" val="2083960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OUR AUTHORITY</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27</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5786730D-938F-CCB1-A6D2-2D30B8F335BA}"/>
              </a:ext>
            </a:extLst>
          </p:cNvPr>
          <p:cNvSpPr txBox="1">
            <a:spLocks/>
          </p:cNvSpPr>
          <p:nvPr/>
        </p:nvSpPr>
        <p:spPr>
          <a:xfrm>
            <a:off x="785429" y="2113685"/>
            <a:ext cx="10650667" cy="27800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But as many as received Him, to them He </a:t>
            </a:r>
          </a:p>
          <a:p>
            <a:r>
              <a:rPr lang="en-GB" sz="4400" dirty="0"/>
              <a:t>gave the right to become children of God</a:t>
            </a:r>
          </a:p>
        </p:txBody>
      </p:sp>
      <p:sp>
        <p:nvSpPr>
          <p:cNvPr id="3" name="Text Placeholder 2">
            <a:extLst>
              <a:ext uri="{FF2B5EF4-FFF2-40B4-BE49-F238E27FC236}">
                <a16:creationId xmlns:a16="http://schemas.microsoft.com/office/drawing/2014/main" id="{F16A7B85-9C17-CD08-501F-AF797E465FF4}"/>
              </a:ext>
            </a:extLst>
          </p:cNvPr>
          <p:cNvSpPr>
            <a:spLocks noGrp="1"/>
          </p:cNvSpPr>
          <p:nvPr>
            <p:ph type="body" idx="1"/>
          </p:nvPr>
        </p:nvSpPr>
        <p:spPr>
          <a:xfrm>
            <a:off x="770666" y="5390285"/>
            <a:ext cx="10650667" cy="977463"/>
          </a:xfrm>
        </p:spPr>
        <p:txBody>
          <a:bodyPr>
            <a:normAutofit/>
          </a:bodyPr>
          <a:lstStyle/>
          <a:p>
            <a:r>
              <a:rPr lang="en-GB" sz="4400" dirty="0"/>
              <a:t>John 1:12</a:t>
            </a:r>
          </a:p>
        </p:txBody>
      </p:sp>
    </p:spTree>
    <p:extLst>
      <p:ext uri="{BB962C8B-B14F-4D97-AF65-F5344CB8AC3E}">
        <p14:creationId xmlns:p14="http://schemas.microsoft.com/office/powerpoint/2010/main" val="2130725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OUR AUTHORITY</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Luke 10:19 (see also Ephesians 2:6)</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28</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5786730D-938F-CCB1-A6D2-2D30B8F335BA}"/>
              </a:ext>
            </a:extLst>
          </p:cNvPr>
          <p:cNvSpPr txBox="1">
            <a:spLocks/>
          </p:cNvSpPr>
          <p:nvPr/>
        </p:nvSpPr>
        <p:spPr>
          <a:xfrm>
            <a:off x="785429" y="2113685"/>
            <a:ext cx="10650667" cy="2780048"/>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Behold, I give you the authority </a:t>
            </a:r>
          </a:p>
          <a:p>
            <a:r>
              <a:rPr lang="en-GB" sz="4400" dirty="0"/>
              <a:t>to trample on serpents and scorpions, </a:t>
            </a:r>
          </a:p>
          <a:p>
            <a:r>
              <a:rPr lang="en-GB" sz="4400" dirty="0"/>
              <a:t>and over all the power of the enemy, </a:t>
            </a:r>
          </a:p>
          <a:p>
            <a:r>
              <a:rPr lang="en-GB" sz="4400" dirty="0"/>
              <a:t>and nothing shall by any means hurt you</a:t>
            </a:r>
          </a:p>
        </p:txBody>
      </p:sp>
    </p:spTree>
    <p:extLst>
      <p:ext uri="{BB962C8B-B14F-4D97-AF65-F5344CB8AC3E}">
        <p14:creationId xmlns:p14="http://schemas.microsoft.com/office/powerpoint/2010/main" val="3735365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OUR MISSION</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29</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A984D8A8-FF45-21F8-A295-1001467FFB8C}"/>
              </a:ext>
            </a:extLst>
          </p:cNvPr>
          <p:cNvSpPr txBox="1">
            <a:spLocks/>
          </p:cNvSpPr>
          <p:nvPr/>
        </p:nvSpPr>
        <p:spPr>
          <a:xfrm>
            <a:off x="886013" y="21136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We continue Jesus’ ministry of proclaiming </a:t>
            </a:r>
          </a:p>
          <a:p>
            <a:r>
              <a:rPr lang="en-GB" sz="4400" dirty="0"/>
              <a:t>the gospel and healing the sick with the</a:t>
            </a:r>
          </a:p>
          <a:p>
            <a:r>
              <a:rPr lang="en-GB" sz="4400" dirty="0"/>
              <a:t>authority He gives us. </a:t>
            </a:r>
          </a:p>
        </p:txBody>
      </p:sp>
    </p:spTree>
    <p:extLst>
      <p:ext uri="{BB962C8B-B14F-4D97-AF65-F5344CB8AC3E}">
        <p14:creationId xmlns:p14="http://schemas.microsoft.com/office/powerpoint/2010/main" val="1077884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JESUS’ MISSION</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1 John 3:8</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30</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A984D8A8-FF45-21F8-A295-1001467FFB8C}"/>
              </a:ext>
            </a:extLst>
          </p:cNvPr>
          <p:cNvSpPr txBox="1">
            <a:spLocks/>
          </p:cNvSpPr>
          <p:nvPr/>
        </p:nvSpPr>
        <p:spPr>
          <a:xfrm>
            <a:off x="886013" y="21136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The reason the Son of God appeared was to</a:t>
            </a:r>
          </a:p>
          <a:p>
            <a:r>
              <a:rPr lang="en-GB" sz="4400" dirty="0"/>
              <a:t>destroy the devil’s work.</a:t>
            </a:r>
          </a:p>
        </p:txBody>
      </p:sp>
    </p:spTree>
    <p:extLst>
      <p:ext uri="{BB962C8B-B14F-4D97-AF65-F5344CB8AC3E}">
        <p14:creationId xmlns:p14="http://schemas.microsoft.com/office/powerpoint/2010/main" val="40478194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OUR MISSION</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Mark 16:15–16</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31</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5786730D-938F-CCB1-A6D2-2D30B8F335BA}"/>
              </a:ext>
            </a:extLst>
          </p:cNvPr>
          <p:cNvSpPr txBox="1">
            <a:spLocks/>
          </p:cNvSpPr>
          <p:nvPr/>
        </p:nvSpPr>
        <p:spPr>
          <a:xfrm>
            <a:off x="785429" y="2113685"/>
            <a:ext cx="10650667" cy="2780048"/>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Go into all the world and preach the gospel</a:t>
            </a:r>
          </a:p>
          <a:p>
            <a:r>
              <a:rPr lang="en-GB" sz="4400" dirty="0"/>
              <a:t>to every creature. He who believes and is</a:t>
            </a:r>
          </a:p>
          <a:p>
            <a:r>
              <a:rPr lang="en-GB" sz="4400" dirty="0"/>
              <a:t>baptised will be saved; but he who does </a:t>
            </a:r>
          </a:p>
          <a:p>
            <a:r>
              <a:rPr lang="en-GB" sz="4400" dirty="0"/>
              <a:t>not believe will be condemned…</a:t>
            </a:r>
          </a:p>
        </p:txBody>
      </p:sp>
    </p:spTree>
    <p:extLst>
      <p:ext uri="{BB962C8B-B14F-4D97-AF65-F5344CB8AC3E}">
        <p14:creationId xmlns:p14="http://schemas.microsoft.com/office/powerpoint/2010/main" val="40040599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85591"/>
            <a:ext cx="10780776" cy="881349"/>
          </a:xfrm>
        </p:spPr>
        <p:txBody>
          <a:bodyPr>
            <a:normAutofit/>
          </a:bodyPr>
          <a:lstStyle/>
          <a:p>
            <a:r>
              <a:rPr lang="en-GB" sz="6000" dirty="0"/>
              <a:t>OUR MISSION</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Mark 16:17–18</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32</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5786730D-938F-CCB1-A6D2-2D30B8F335BA}"/>
              </a:ext>
            </a:extLst>
          </p:cNvPr>
          <p:cNvSpPr txBox="1">
            <a:spLocks/>
          </p:cNvSpPr>
          <p:nvPr/>
        </p:nvSpPr>
        <p:spPr>
          <a:xfrm>
            <a:off x="785429" y="2113685"/>
            <a:ext cx="10650667" cy="2780048"/>
          </a:xfrm>
          <a:prstGeom prst="rect">
            <a:avLst/>
          </a:prstGeom>
        </p:spPr>
        <p:txBody>
          <a:bodyPr vert="horz" lIns="91440" tIns="45720" rIns="91440" bIns="45720" rtlCol="0" anchor="t">
            <a:normAutofit fontScale="85000" lnSpcReduction="10000"/>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And these signs will follow those who believe: </a:t>
            </a:r>
            <a:br>
              <a:rPr lang="en-GB" sz="4400" dirty="0"/>
            </a:br>
            <a:r>
              <a:rPr lang="en-GB" sz="4400" dirty="0"/>
              <a:t>In My name they will cast out demons; </a:t>
            </a:r>
            <a:br>
              <a:rPr lang="en-GB" sz="4400" dirty="0"/>
            </a:br>
            <a:r>
              <a:rPr lang="en-GB" sz="4400" dirty="0"/>
              <a:t>they will speak with new tongues; </a:t>
            </a:r>
            <a:br>
              <a:rPr lang="en-GB" sz="4400" dirty="0"/>
            </a:br>
            <a:r>
              <a:rPr lang="en-GB" sz="4400" dirty="0"/>
              <a:t>they will take up serpents; and if they drink anything deadly, it will by no means hurt them; </a:t>
            </a:r>
            <a:br>
              <a:rPr lang="en-GB" sz="4400" dirty="0"/>
            </a:br>
            <a:r>
              <a:rPr lang="en-GB" sz="4400" dirty="0"/>
              <a:t>they will lay hands on the sick, and they will recover</a:t>
            </a:r>
          </a:p>
        </p:txBody>
      </p:sp>
    </p:spTree>
    <p:extLst>
      <p:ext uri="{BB962C8B-B14F-4D97-AF65-F5344CB8AC3E}">
        <p14:creationId xmlns:p14="http://schemas.microsoft.com/office/powerpoint/2010/main" val="28304704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WE FIGHT SATAN</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Ephesians 6:12</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33</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A984D8A8-FF45-21F8-A295-1001467FFB8C}"/>
              </a:ext>
            </a:extLst>
          </p:cNvPr>
          <p:cNvSpPr txBox="1">
            <a:spLocks/>
          </p:cNvSpPr>
          <p:nvPr/>
        </p:nvSpPr>
        <p:spPr>
          <a:xfrm>
            <a:off x="886013" y="2113684"/>
            <a:ext cx="10650667" cy="3043531"/>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For our struggle is not against flesh and blood, but against the rulers, against the authorities, against the powers of this dark world and against the spiritual forces of evil in the heavenly realms</a:t>
            </a:r>
          </a:p>
        </p:txBody>
      </p:sp>
    </p:spTree>
    <p:extLst>
      <p:ext uri="{BB962C8B-B14F-4D97-AF65-F5344CB8AC3E}">
        <p14:creationId xmlns:p14="http://schemas.microsoft.com/office/powerpoint/2010/main" val="4088629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WE OVERCOME SATAN</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1 John 4:4</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34</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A984D8A8-FF45-21F8-A295-1001467FFB8C}"/>
              </a:ext>
            </a:extLst>
          </p:cNvPr>
          <p:cNvSpPr txBox="1">
            <a:spLocks/>
          </p:cNvSpPr>
          <p:nvPr/>
        </p:nvSpPr>
        <p:spPr>
          <a:xfrm>
            <a:off x="886013" y="21136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You are of God, little children, and have</a:t>
            </a:r>
          </a:p>
          <a:p>
            <a:r>
              <a:rPr lang="en-GB" sz="4400" dirty="0"/>
              <a:t>overcome them, because He who is in you</a:t>
            </a:r>
          </a:p>
          <a:p>
            <a:r>
              <a:rPr lang="en-GB" sz="4400" dirty="0"/>
              <a:t>is greater than he who is in the world</a:t>
            </a:r>
          </a:p>
        </p:txBody>
      </p:sp>
    </p:spTree>
    <p:extLst>
      <p:ext uri="{BB962C8B-B14F-4D97-AF65-F5344CB8AC3E}">
        <p14:creationId xmlns:p14="http://schemas.microsoft.com/office/powerpoint/2010/main" val="1810320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WE OVERCOME SATAN</a:t>
            </a:r>
          </a:p>
        </p:txBody>
      </p:sp>
      <p:sp>
        <p:nvSpPr>
          <p:cNvPr id="3" name="Text Placeholder 2">
            <a:extLst>
              <a:ext uri="{FF2B5EF4-FFF2-40B4-BE49-F238E27FC236}">
                <a16:creationId xmlns:a16="http://schemas.microsoft.com/office/drawing/2014/main" id="{2588EC0A-852A-8603-983E-8DDDED025034}"/>
              </a:ext>
            </a:extLst>
          </p:cNvPr>
          <p:cNvSpPr>
            <a:spLocks noGrp="1"/>
          </p:cNvSpPr>
          <p:nvPr>
            <p:ph type="body" idx="1"/>
          </p:nvPr>
        </p:nvSpPr>
        <p:spPr>
          <a:xfrm>
            <a:off x="770666" y="5390285"/>
            <a:ext cx="10650667" cy="977463"/>
          </a:xfrm>
        </p:spPr>
        <p:txBody>
          <a:bodyPr>
            <a:normAutofit/>
          </a:bodyPr>
          <a:lstStyle/>
          <a:p>
            <a:r>
              <a:rPr lang="en-GB" sz="4400" dirty="0"/>
              <a:t>Revelation 12:11</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35</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A984D8A8-FF45-21F8-A295-1001467FFB8C}"/>
              </a:ext>
            </a:extLst>
          </p:cNvPr>
          <p:cNvSpPr txBox="1">
            <a:spLocks/>
          </p:cNvSpPr>
          <p:nvPr/>
        </p:nvSpPr>
        <p:spPr>
          <a:xfrm>
            <a:off x="886013" y="21136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And they overcame him by the blood of the</a:t>
            </a:r>
          </a:p>
          <a:p>
            <a:r>
              <a:rPr lang="en-GB" sz="4400" dirty="0"/>
              <a:t>Lamb and by the word of their testimony, </a:t>
            </a:r>
          </a:p>
          <a:p>
            <a:r>
              <a:rPr lang="en-GB" sz="4400" dirty="0"/>
              <a:t>and they did not love their lives to the death.</a:t>
            </a:r>
          </a:p>
        </p:txBody>
      </p:sp>
    </p:spTree>
    <p:extLst>
      <p:ext uri="{BB962C8B-B14F-4D97-AF65-F5344CB8AC3E}">
        <p14:creationId xmlns:p14="http://schemas.microsoft.com/office/powerpoint/2010/main" val="611619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FC06-EA97-F994-E893-E583E92695E1}"/>
              </a:ext>
            </a:extLst>
          </p:cNvPr>
          <p:cNvSpPr>
            <a:spLocks noGrp="1"/>
          </p:cNvSpPr>
          <p:nvPr>
            <p:ph type="title"/>
          </p:nvPr>
        </p:nvSpPr>
        <p:spPr>
          <a:xfrm>
            <a:off x="603504" y="358159"/>
            <a:ext cx="10780776" cy="881349"/>
          </a:xfrm>
        </p:spPr>
        <p:txBody>
          <a:bodyPr>
            <a:normAutofit/>
          </a:bodyPr>
          <a:lstStyle/>
          <a:p>
            <a:r>
              <a:rPr lang="en-GB" sz="6000" dirty="0"/>
              <a:t>CONCLUSION</a:t>
            </a:r>
          </a:p>
        </p:txBody>
      </p:sp>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36</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19612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endParaRPr lang="en-GB" sz="4400" dirty="0"/>
          </a:p>
        </p:txBody>
      </p:sp>
      <p:sp>
        <p:nvSpPr>
          <p:cNvPr id="6" name="Text Placeholder 2">
            <a:extLst>
              <a:ext uri="{FF2B5EF4-FFF2-40B4-BE49-F238E27FC236}">
                <a16:creationId xmlns:a16="http://schemas.microsoft.com/office/drawing/2014/main" id="{A984D8A8-FF45-21F8-A295-1001467FFB8C}"/>
              </a:ext>
            </a:extLst>
          </p:cNvPr>
          <p:cNvSpPr txBox="1">
            <a:spLocks/>
          </p:cNvSpPr>
          <p:nvPr/>
        </p:nvSpPr>
        <p:spPr>
          <a:xfrm>
            <a:off x="886013" y="2113685"/>
            <a:ext cx="10650667" cy="2932448"/>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pPr marL="571500" indent="-571500">
              <a:buFont typeface="Arial" panose="020B0604020202020204" pitchFamily="34" charset="0"/>
              <a:buChar char="•"/>
            </a:pPr>
            <a:r>
              <a:rPr lang="en-GB" sz="4400" dirty="0"/>
              <a:t>Sin and sickness are of the devil</a:t>
            </a:r>
          </a:p>
          <a:p>
            <a:pPr marL="571500" indent="-571500">
              <a:buFont typeface="Arial" panose="020B0604020202020204" pitchFamily="34" charset="0"/>
              <a:buChar char="•"/>
            </a:pPr>
            <a:r>
              <a:rPr lang="en-GB" sz="4400" dirty="0"/>
              <a:t>We can resist temptation and sickness</a:t>
            </a:r>
          </a:p>
          <a:p>
            <a:pPr marL="571500" indent="-571500">
              <a:buFont typeface="Arial" panose="020B0604020202020204" pitchFamily="34" charset="0"/>
              <a:buChar char="•"/>
            </a:pPr>
            <a:r>
              <a:rPr lang="en-GB" sz="4400" dirty="0"/>
              <a:t>We can expect to overcome sin and</a:t>
            </a:r>
            <a:br>
              <a:rPr lang="en-GB" sz="4400" dirty="0"/>
            </a:br>
            <a:r>
              <a:rPr lang="en-GB" sz="4400" dirty="0"/>
              <a:t>be healed </a:t>
            </a:r>
          </a:p>
        </p:txBody>
      </p:sp>
    </p:spTree>
    <p:extLst>
      <p:ext uri="{BB962C8B-B14F-4D97-AF65-F5344CB8AC3E}">
        <p14:creationId xmlns:p14="http://schemas.microsoft.com/office/powerpoint/2010/main" val="12609765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2431856-6D3A-8C5E-3222-C8427600A195}"/>
              </a:ext>
            </a:extLst>
          </p:cNvPr>
          <p:cNvSpPr>
            <a:spLocks noGrp="1"/>
          </p:cNvSpPr>
          <p:nvPr>
            <p:ph type="sldNum" sz="quarter" idx="12"/>
          </p:nvPr>
        </p:nvSpPr>
        <p:spPr/>
        <p:txBody>
          <a:bodyPr/>
          <a:lstStyle/>
          <a:p>
            <a:fld id="{4FAB73BC-B049-4115-A692-8D63A059BFB8}" type="slidenum">
              <a:rPr lang="en-US" smtClean="0"/>
              <a:pPr/>
              <a:t>37</a:t>
            </a:fld>
            <a:endParaRPr lang="en-US" dirty="0"/>
          </a:p>
        </p:txBody>
      </p:sp>
      <p:sp>
        <p:nvSpPr>
          <p:cNvPr id="5" name="Text Placeholder 2">
            <a:extLst>
              <a:ext uri="{FF2B5EF4-FFF2-40B4-BE49-F238E27FC236}">
                <a16:creationId xmlns:a16="http://schemas.microsoft.com/office/drawing/2014/main" id="{716A0A2D-48C6-49DC-3CCE-965FE91D8EE1}"/>
              </a:ext>
            </a:extLst>
          </p:cNvPr>
          <p:cNvSpPr txBox="1">
            <a:spLocks/>
          </p:cNvSpPr>
          <p:nvPr/>
        </p:nvSpPr>
        <p:spPr>
          <a:xfrm>
            <a:off x="733613" y="3550595"/>
            <a:ext cx="10650667" cy="1343137"/>
          </a:xfrm>
          <a:prstGeom prst="rect">
            <a:avLst/>
          </a:prstGeom>
        </p:spPr>
        <p:txBody>
          <a:bodyPr vert="horz" lIns="91440" tIns="45720" rIns="91440" bIns="45720" rtlCol="0" anchor="t">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tx1"/>
                </a:solidFill>
                <a:latin typeface="+mj-lt"/>
                <a:ea typeface="+mn-ea"/>
                <a:cs typeface="+mn-cs"/>
              </a:defRPr>
            </a:lvl1pPr>
            <a:lvl2pPr marL="457200" indent="0" algn="l" defTabSz="914400" rtl="0" eaLnBrk="1" latinLnBrk="0" hangingPunct="1">
              <a:lnSpc>
                <a:spcPct val="85000"/>
              </a:lnSpc>
              <a:spcBef>
                <a:spcPts val="6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85000"/>
              </a:lnSpc>
              <a:spcBef>
                <a:spcPts val="600"/>
              </a:spcBef>
              <a:buFont typeface="Arial" pitchFamily="34" charset="0"/>
              <a:buNone/>
              <a:defRPr sz="1600" i="1" kern="1200">
                <a:solidFill>
                  <a:schemeClr val="tx1">
                    <a:tint val="75000"/>
                  </a:schemeClr>
                </a:solidFill>
                <a:latin typeface="+mn-lt"/>
                <a:ea typeface="+mn-ea"/>
                <a:cs typeface="+mn-cs"/>
              </a:defRPr>
            </a:lvl3pPr>
            <a:lvl4pPr marL="1371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85000"/>
              </a:lnSpc>
              <a:spcBef>
                <a:spcPts val="600"/>
              </a:spcBef>
              <a:buFont typeface="Arial" pitchFamily="34" charset="0"/>
              <a:buNone/>
              <a:defRPr sz="1400" kern="1200">
                <a:solidFill>
                  <a:schemeClr val="tx1">
                    <a:tint val="75000"/>
                  </a:schemeClr>
                </a:solidFill>
                <a:latin typeface="+mn-lt"/>
                <a:ea typeface="+mn-ea"/>
                <a:cs typeface="+mn-cs"/>
              </a:defRPr>
            </a:lvl9pPr>
          </a:lstStyle>
          <a:p>
            <a:r>
              <a:rPr lang="en-GB" sz="4400" dirty="0"/>
              <a:t>End of presentation</a:t>
            </a:r>
          </a:p>
        </p:txBody>
      </p:sp>
      <p:sp>
        <p:nvSpPr>
          <p:cNvPr id="2" name="Text Placeholder 2">
            <a:extLst>
              <a:ext uri="{FF2B5EF4-FFF2-40B4-BE49-F238E27FC236}">
                <a16:creationId xmlns:a16="http://schemas.microsoft.com/office/drawing/2014/main" id="{0F1EC762-08C6-74C5-E344-14738F3C2C1B}"/>
              </a:ext>
            </a:extLst>
          </p:cNvPr>
          <p:cNvSpPr>
            <a:spLocks noGrp="1"/>
          </p:cNvSpPr>
          <p:nvPr>
            <p:ph type="body" idx="1"/>
          </p:nvPr>
        </p:nvSpPr>
        <p:spPr>
          <a:xfrm>
            <a:off x="770666" y="5390285"/>
            <a:ext cx="10650667" cy="977463"/>
          </a:xfrm>
        </p:spPr>
        <p:txBody>
          <a:bodyPr>
            <a:normAutofit/>
          </a:bodyPr>
          <a:lstStyle/>
          <a:p>
            <a:r>
              <a:rPr lang="en-GB" sz="2400" dirty="0"/>
              <a:t>For a free copy of this presentation visit: www.livingwordlabels.co.uk</a:t>
            </a:r>
          </a:p>
        </p:txBody>
      </p:sp>
    </p:spTree>
    <p:extLst>
      <p:ext uri="{BB962C8B-B14F-4D97-AF65-F5344CB8AC3E}">
        <p14:creationId xmlns:p14="http://schemas.microsoft.com/office/powerpoint/2010/main" val="945442662"/>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44E3BB9A-3BF5-4BE4-90CF-48BFABC785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749</TotalTime>
  <Words>1264</Words>
  <Application>Microsoft Office PowerPoint</Application>
  <PresentationFormat>Widescreen</PresentationFormat>
  <Paragraphs>218</Paragraphs>
  <Slides>37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Aptos</vt:lpstr>
      <vt:lpstr>Arial</vt:lpstr>
      <vt:lpstr>Calibri</vt:lpstr>
      <vt:lpstr>Calibri Light</vt:lpstr>
      <vt:lpstr>Metropolitan</vt:lpstr>
      <vt:lpstr>Introduction to Divine healing</vt:lpstr>
      <vt:lpstr>DIVINE HEALING</vt:lpstr>
      <vt:lpstr>DIVINE HEALING</vt:lpstr>
      <vt:lpstr>DIVINE HEALING</vt:lpstr>
      <vt:lpstr>DIVINE HEALING</vt:lpstr>
      <vt:lpstr>FAITH FOR HEALING</vt:lpstr>
      <vt:lpstr>FAITH FOR HEALING</vt:lpstr>
      <vt:lpstr>FAITH FOR HEALING</vt:lpstr>
      <vt:lpstr>FAITH FOR HEALING</vt:lpstr>
      <vt:lpstr>FAITH FOR YOUR HEALING</vt:lpstr>
      <vt:lpstr>JESUS’ GIFT TO US</vt:lpstr>
      <vt:lpstr>JESUS’ GIFT TO US</vt:lpstr>
      <vt:lpstr>JESUS’ GIFT TO US</vt:lpstr>
      <vt:lpstr>JESUS’ GIFT TO US</vt:lpstr>
      <vt:lpstr>SATAN FIGHTS</vt:lpstr>
      <vt:lpstr>SATAN FIGHTS</vt:lpstr>
      <vt:lpstr>SATAN CAUSES SICKNESS</vt:lpstr>
      <vt:lpstr>SATAN CAUSES SICKNESS</vt:lpstr>
      <vt:lpstr>SATAN CAUSES SICKNESS</vt:lpstr>
      <vt:lpstr>SATAN CAUSES SICKNESS</vt:lpstr>
      <vt:lpstr>SATAN CAUSES SICKNESS</vt:lpstr>
      <vt:lpstr>SIN AND SICKNESS ARE RELATED</vt:lpstr>
      <vt:lpstr>SATAN FOUGHT AGAINST JESUS</vt:lpstr>
      <vt:lpstr>JESUS OVERCAME SATAN</vt:lpstr>
      <vt:lpstr>JESUS’ GIFT TO US</vt:lpstr>
      <vt:lpstr>WE ARE RIGHTEOUS</vt:lpstr>
      <vt:lpstr>OUR AUTHORITY</vt:lpstr>
      <vt:lpstr>OUR AUTHORITY</vt:lpstr>
      <vt:lpstr>OUR MISSION</vt:lpstr>
      <vt:lpstr>JESUS’ MISSION</vt:lpstr>
      <vt:lpstr>OUR MISSION</vt:lpstr>
      <vt:lpstr>OUR MISSION</vt:lpstr>
      <vt:lpstr>WE FIGHT SATAN</vt:lpstr>
      <vt:lpstr>WE OVERCOME SATAN</vt:lpstr>
      <vt:lpstr>WE OVERCOME SATAN</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Gospel explained</dc:title>
  <dc:creator>Dave</dc:creator>
  <cp:lastModifiedBy>David Robson</cp:lastModifiedBy>
  <cp:revision>126</cp:revision>
  <cp:lastPrinted>2026-08-27T14:36:44Z</cp:lastPrinted>
  <dcterms:created xsi:type="dcterms:W3CDTF">2023-09-08T18:10:57Z</dcterms:created>
  <dcterms:modified xsi:type="dcterms:W3CDTF">2026-09-02T13:40:11Z</dcterms:modified>
</cp:coreProperties>
</file>