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</p:sldMasterIdLst>
  <p:notesMasterIdLst>
    <p:notesMasterId r:id="rId39"/>
  </p:notesMasterIdLst>
  <p:sldIdLst>
    <p:sldId id="256" r:id="rId2"/>
    <p:sldId id="293" r:id="rId3"/>
    <p:sldId id="263" r:id="rId4"/>
    <p:sldId id="262" r:id="rId5"/>
    <p:sldId id="268" r:id="rId6"/>
    <p:sldId id="267" r:id="rId7"/>
    <p:sldId id="294" r:id="rId8"/>
    <p:sldId id="271" r:id="rId9"/>
    <p:sldId id="270" r:id="rId10"/>
    <p:sldId id="295" r:id="rId11"/>
    <p:sldId id="297" r:id="rId12"/>
    <p:sldId id="305" r:id="rId13"/>
    <p:sldId id="321" r:id="rId14"/>
    <p:sldId id="319" r:id="rId15"/>
    <p:sldId id="348" r:id="rId16"/>
    <p:sldId id="327" r:id="rId17"/>
    <p:sldId id="323" r:id="rId18"/>
    <p:sldId id="332" r:id="rId19"/>
    <p:sldId id="328" r:id="rId20"/>
    <p:sldId id="333" r:id="rId21"/>
    <p:sldId id="324" r:id="rId22"/>
    <p:sldId id="351" r:id="rId23"/>
    <p:sldId id="326" r:id="rId24"/>
    <p:sldId id="339" r:id="rId25"/>
    <p:sldId id="320" r:id="rId26"/>
    <p:sldId id="343" r:id="rId27"/>
    <p:sldId id="344" r:id="rId28"/>
    <p:sldId id="341" r:id="rId29"/>
    <p:sldId id="340" r:id="rId30"/>
    <p:sldId id="346" r:id="rId31"/>
    <p:sldId id="337" r:id="rId32"/>
    <p:sldId id="347" r:id="rId33"/>
    <p:sldId id="336" r:id="rId34"/>
    <p:sldId id="335" r:id="rId35"/>
    <p:sldId id="342" r:id="rId36"/>
    <p:sldId id="350" r:id="rId37"/>
    <p:sldId id="292" r:id="rId3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72217-AA8F-4A4F-A152-CA7AF41755FB}" v="178" dt="2026-09-07T10:42:59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4687" autoAdjust="0"/>
  </p:normalViewPr>
  <p:slideViewPr>
    <p:cSldViewPr snapToGrid="0">
      <p:cViewPr varScale="1">
        <p:scale>
          <a:sx n="79" d="100"/>
          <a:sy n="79" d="100"/>
        </p:scale>
        <p:origin x="61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yanka sharma" userId="a0d32472fc584ba5" providerId="LiveId" clId="{60D3BA7A-F28B-416E-BB31-898BD6E914E0}"/>
    <pc:docChg chg="undo custSel modSld">
      <pc:chgData name="priyanka sharma" userId="a0d32472fc584ba5" providerId="LiveId" clId="{60D3BA7A-F28B-416E-BB31-898BD6E914E0}" dt="2026-09-12T11:46:28.196" v="358" actId="113"/>
      <pc:docMkLst>
        <pc:docMk/>
      </pc:docMkLst>
      <pc:sldChg chg="modSp mod">
        <pc:chgData name="priyanka sharma" userId="a0d32472fc584ba5" providerId="LiveId" clId="{60D3BA7A-F28B-416E-BB31-898BD6E914E0}" dt="2026-09-07T10:37:55.012" v="229" actId="2711"/>
        <pc:sldMkLst>
          <pc:docMk/>
          <pc:sldMk cId="758797436" sldId="256"/>
        </pc:sldMkLst>
        <pc:spChg chg="mod">
          <ac:chgData name="priyanka sharma" userId="a0d32472fc584ba5" providerId="LiveId" clId="{60D3BA7A-F28B-416E-BB31-898BD6E914E0}" dt="2026-09-07T10:37:55.012" v="229" actId="2711"/>
          <ac:spMkLst>
            <pc:docMk/>
            <pc:sldMk cId="758797436" sldId="256"/>
            <ac:spMk id="2" creationId="{A743B222-DA61-388C-9ECE-16816AE2925F}"/>
          </ac:spMkLst>
        </pc:spChg>
      </pc:sldChg>
      <pc:sldChg chg="modSp mod">
        <pc:chgData name="priyanka sharma" userId="a0d32472fc584ba5" providerId="LiveId" clId="{60D3BA7A-F28B-416E-BB31-898BD6E914E0}" dt="2026-09-07T10:38:43.261" v="237" actId="2711"/>
        <pc:sldMkLst>
          <pc:docMk/>
          <pc:sldMk cId="170431318" sldId="262"/>
        </pc:sldMkLst>
        <pc:spChg chg="mod">
          <ac:chgData name="priyanka sharma" userId="a0d32472fc584ba5" providerId="LiveId" clId="{60D3BA7A-F28B-416E-BB31-898BD6E914E0}" dt="2026-09-07T10:38:34.212" v="235" actId="2711"/>
          <ac:spMkLst>
            <pc:docMk/>
            <pc:sldMk cId="170431318" sldId="262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8:43.261" v="237" actId="2711"/>
          <ac:spMkLst>
            <pc:docMk/>
            <pc:sldMk cId="170431318" sldId="262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38:39.385" v="236" actId="2711"/>
          <ac:spMkLst>
            <pc:docMk/>
            <pc:sldMk cId="170431318" sldId="262"/>
            <ac:spMk id="4" creationId="{7AAD6278-A6B0-F83F-D80B-F51072A01DAD}"/>
          </ac:spMkLst>
        </pc:spChg>
      </pc:sldChg>
      <pc:sldChg chg="modSp mod">
        <pc:chgData name="priyanka sharma" userId="a0d32472fc584ba5" providerId="LiveId" clId="{60D3BA7A-F28B-416E-BB31-898BD6E914E0}" dt="2026-09-12T11:43:51.384" v="347" actId="113"/>
        <pc:sldMkLst>
          <pc:docMk/>
          <pc:sldMk cId="948431757" sldId="263"/>
        </pc:sldMkLst>
        <pc:spChg chg="mod">
          <ac:chgData name="priyanka sharma" userId="a0d32472fc584ba5" providerId="LiveId" clId="{60D3BA7A-F28B-416E-BB31-898BD6E914E0}" dt="2026-09-07T10:38:20.426" v="232" actId="2711"/>
          <ac:spMkLst>
            <pc:docMk/>
            <pc:sldMk cId="948431757" sldId="263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8:28.115" v="234" actId="2711"/>
          <ac:spMkLst>
            <pc:docMk/>
            <pc:sldMk cId="948431757" sldId="263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12T11:43:51.384" v="347" actId="113"/>
          <ac:spMkLst>
            <pc:docMk/>
            <pc:sldMk cId="948431757" sldId="263"/>
            <ac:spMk id="5" creationId="{9C8D2D3D-2D5A-D02E-A880-337B99574B33}"/>
          </ac:spMkLst>
        </pc:spChg>
      </pc:sldChg>
      <pc:sldChg chg="modSp mod">
        <pc:chgData name="priyanka sharma" userId="a0d32472fc584ba5" providerId="LiveId" clId="{60D3BA7A-F28B-416E-BB31-898BD6E914E0}" dt="2026-09-07T10:39:05.603" v="243" actId="2711"/>
        <pc:sldMkLst>
          <pc:docMk/>
          <pc:sldMk cId="3476166620" sldId="267"/>
        </pc:sldMkLst>
        <pc:spChg chg="mod">
          <ac:chgData name="priyanka sharma" userId="a0d32472fc584ba5" providerId="LiveId" clId="{60D3BA7A-F28B-416E-BB31-898BD6E914E0}" dt="2026-09-07T10:39:01.634" v="242" actId="2711"/>
          <ac:spMkLst>
            <pc:docMk/>
            <pc:sldMk cId="3476166620" sldId="267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9:05.603" v="243" actId="2711"/>
          <ac:spMkLst>
            <pc:docMk/>
            <pc:sldMk cId="3476166620" sldId="267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7:50.682" v="344" actId="27636"/>
        <pc:sldMkLst>
          <pc:docMk/>
          <pc:sldMk cId="1554222426" sldId="268"/>
        </pc:sldMkLst>
        <pc:spChg chg="mod">
          <ac:chgData name="priyanka sharma" userId="a0d32472fc584ba5" providerId="LiveId" clId="{60D3BA7A-F28B-416E-BB31-898BD6E914E0}" dt="2026-09-07T10:38:48.544" v="238" actId="2711"/>
          <ac:spMkLst>
            <pc:docMk/>
            <pc:sldMk cId="1554222426" sldId="268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8:56.632" v="241" actId="2711"/>
          <ac:spMkLst>
            <pc:docMk/>
            <pc:sldMk cId="1554222426" sldId="268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7:50.682" v="344" actId="27636"/>
          <ac:spMkLst>
            <pc:docMk/>
            <pc:sldMk cId="1554222426" sldId="268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12T11:44:35.515" v="351" actId="113"/>
        <pc:sldMkLst>
          <pc:docMk/>
          <pc:sldMk cId="2304427679" sldId="270"/>
        </pc:sldMkLst>
        <pc:spChg chg="mod">
          <ac:chgData name="priyanka sharma" userId="a0d32472fc584ba5" providerId="LiveId" clId="{60D3BA7A-F28B-416E-BB31-898BD6E914E0}" dt="2026-09-07T10:39:41.211" v="250" actId="2711"/>
          <ac:spMkLst>
            <pc:docMk/>
            <pc:sldMk cId="2304427679" sldId="270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9:49.701" v="252" actId="2711"/>
          <ac:spMkLst>
            <pc:docMk/>
            <pc:sldMk cId="2304427679" sldId="270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12T11:44:35.515" v="351" actId="113"/>
          <ac:spMkLst>
            <pc:docMk/>
            <pc:sldMk cId="2304427679" sldId="270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12T11:44:17.780" v="348" actId="113"/>
        <pc:sldMkLst>
          <pc:docMk/>
          <pc:sldMk cId="1930624460" sldId="271"/>
        </pc:sldMkLst>
        <pc:spChg chg="mod">
          <ac:chgData name="priyanka sharma" userId="a0d32472fc584ba5" providerId="LiveId" clId="{60D3BA7A-F28B-416E-BB31-898BD6E914E0}" dt="2026-09-07T10:39:27.207" v="247" actId="2711"/>
          <ac:spMkLst>
            <pc:docMk/>
            <pc:sldMk cId="1930624460" sldId="271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9:34.194" v="249" actId="2711"/>
          <ac:spMkLst>
            <pc:docMk/>
            <pc:sldMk cId="1930624460" sldId="271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12T11:44:17.780" v="348" actId="113"/>
          <ac:spMkLst>
            <pc:docMk/>
            <pc:sldMk cId="1930624460" sldId="271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7:16.844" v="341" actId="2711"/>
        <pc:sldMkLst>
          <pc:docMk/>
          <pc:sldMk cId="945442662" sldId="292"/>
        </pc:sldMkLst>
        <pc:spChg chg="mod">
          <ac:chgData name="priyanka sharma" userId="a0d32472fc584ba5" providerId="LiveId" clId="{60D3BA7A-F28B-416E-BB31-898BD6E914E0}" dt="2026-09-07T10:47:16.844" v="341" actId="2711"/>
          <ac:spMkLst>
            <pc:docMk/>
            <pc:sldMk cId="945442662" sldId="292"/>
            <ac:spMk id="2" creationId="{0F1EC762-08C6-74C5-E344-14738F3C2C1B}"/>
          </ac:spMkLst>
        </pc:spChg>
        <pc:spChg chg="mod">
          <ac:chgData name="priyanka sharma" userId="a0d32472fc584ba5" providerId="LiveId" clId="{60D3BA7A-F28B-416E-BB31-898BD6E914E0}" dt="2026-09-07T10:47:11.874" v="340" actId="2711"/>
          <ac:spMkLst>
            <pc:docMk/>
            <pc:sldMk cId="945442662" sldId="292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38:08.781" v="231" actId="2711"/>
        <pc:sldMkLst>
          <pc:docMk/>
          <pc:sldMk cId="3172575521" sldId="293"/>
        </pc:sldMkLst>
        <pc:spChg chg="mod">
          <ac:chgData name="priyanka sharma" userId="a0d32472fc584ba5" providerId="LiveId" clId="{60D3BA7A-F28B-416E-BB31-898BD6E914E0}" dt="2026-09-07T10:38:04.218" v="230" actId="2711"/>
          <ac:spMkLst>
            <pc:docMk/>
            <pc:sldMk cId="3172575521" sldId="293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8:08.781" v="231" actId="2711"/>
          <ac:spMkLst>
            <pc:docMk/>
            <pc:sldMk cId="3172575521" sldId="293"/>
            <ac:spMk id="4" creationId="{7AAD6278-A6B0-F83F-D80B-F51072A01DAD}"/>
          </ac:spMkLst>
        </pc:spChg>
      </pc:sldChg>
      <pc:sldChg chg="modSp mod">
        <pc:chgData name="priyanka sharma" userId="a0d32472fc584ba5" providerId="LiveId" clId="{60D3BA7A-F28B-416E-BB31-898BD6E914E0}" dt="2026-09-07T10:39:22.108" v="246" actId="2711"/>
        <pc:sldMkLst>
          <pc:docMk/>
          <pc:sldMk cId="765808801" sldId="294"/>
        </pc:sldMkLst>
        <pc:spChg chg="mod">
          <ac:chgData name="priyanka sharma" userId="a0d32472fc584ba5" providerId="LiveId" clId="{60D3BA7A-F28B-416E-BB31-898BD6E914E0}" dt="2026-09-07T10:39:11.964" v="244" actId="2711"/>
          <ac:spMkLst>
            <pc:docMk/>
            <pc:sldMk cId="765808801" sldId="294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39:22.108" v="246" actId="2711"/>
          <ac:spMkLst>
            <pc:docMk/>
            <pc:sldMk cId="765808801" sldId="294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39:17.435" v="245" actId="2711"/>
          <ac:spMkLst>
            <pc:docMk/>
            <pc:sldMk cId="765808801" sldId="294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0:07.971" v="256" actId="27636"/>
        <pc:sldMkLst>
          <pc:docMk/>
          <pc:sldMk cId="2971252874" sldId="295"/>
        </pc:sldMkLst>
        <pc:spChg chg="mod">
          <ac:chgData name="priyanka sharma" userId="a0d32472fc584ba5" providerId="LiveId" clId="{60D3BA7A-F28B-416E-BB31-898BD6E914E0}" dt="2026-09-07T10:39:56.687" v="253" actId="2711"/>
          <ac:spMkLst>
            <pc:docMk/>
            <pc:sldMk cId="2971252874" sldId="295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0:07.971" v="256" actId="27636"/>
          <ac:spMkLst>
            <pc:docMk/>
            <pc:sldMk cId="2971252874" sldId="295"/>
            <ac:spMk id="3" creationId="{70DAE105-AD27-8741-20C6-3E1F7C127776}"/>
          </ac:spMkLst>
        </pc:spChg>
        <pc:spChg chg="mod">
          <ac:chgData name="priyanka sharma" userId="a0d32472fc584ba5" providerId="LiveId" clId="{60D3BA7A-F28B-416E-BB31-898BD6E914E0}" dt="2026-09-07T10:40:03.845" v="254" actId="2711"/>
          <ac:spMkLst>
            <pc:docMk/>
            <pc:sldMk cId="2971252874" sldId="295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12T11:45:01.831" v="353" actId="114"/>
        <pc:sldMkLst>
          <pc:docMk/>
          <pc:sldMk cId="150847759" sldId="297"/>
        </pc:sldMkLst>
        <pc:spChg chg="mod">
          <ac:chgData name="priyanka sharma" userId="a0d32472fc584ba5" providerId="LiveId" clId="{60D3BA7A-F28B-416E-BB31-898BD6E914E0}" dt="2026-09-07T10:40:16.255" v="257" actId="2711"/>
          <ac:spMkLst>
            <pc:docMk/>
            <pc:sldMk cId="150847759" sldId="297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12T11:45:01.831" v="353" actId="114"/>
          <ac:spMkLst>
            <pc:docMk/>
            <pc:sldMk cId="150847759" sldId="297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12T11:45:18.504" v="354" actId="113"/>
        <pc:sldMkLst>
          <pc:docMk/>
          <pc:sldMk cId="1680312920" sldId="305"/>
        </pc:sldMkLst>
        <pc:spChg chg="mod">
          <ac:chgData name="priyanka sharma" userId="a0d32472fc584ba5" providerId="LiveId" clId="{60D3BA7A-F28B-416E-BB31-898BD6E914E0}" dt="2026-09-07T10:40:28.264" v="259" actId="2711"/>
          <ac:spMkLst>
            <pc:docMk/>
            <pc:sldMk cId="1680312920" sldId="305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12T11:45:18.504" v="354" actId="113"/>
          <ac:spMkLst>
            <pc:docMk/>
            <pc:sldMk cId="1680312920" sldId="305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1:05.358" v="265" actId="2711"/>
        <pc:sldMkLst>
          <pc:docMk/>
          <pc:sldMk cId="2484996652" sldId="319"/>
        </pc:sldMkLst>
        <pc:spChg chg="mod">
          <ac:chgData name="priyanka sharma" userId="a0d32472fc584ba5" providerId="LiveId" clId="{60D3BA7A-F28B-416E-BB31-898BD6E914E0}" dt="2026-09-07T10:41:00.873" v="264" actId="2711"/>
          <ac:spMkLst>
            <pc:docMk/>
            <pc:sldMk cId="2484996652" sldId="319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1:05.358" v="265" actId="2711"/>
          <ac:spMkLst>
            <pc:docMk/>
            <pc:sldMk cId="2484996652" sldId="319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4:22.291" v="305" actId="27636"/>
        <pc:sldMkLst>
          <pc:docMk/>
          <pc:sldMk cId="1015733861" sldId="320"/>
        </pc:sldMkLst>
        <pc:spChg chg="mod">
          <ac:chgData name="priyanka sharma" userId="a0d32472fc584ba5" providerId="LiveId" clId="{60D3BA7A-F28B-416E-BB31-898BD6E914E0}" dt="2026-09-07T10:44:11.554" v="302" actId="2711"/>
          <ac:spMkLst>
            <pc:docMk/>
            <pc:sldMk cId="1015733861" sldId="320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4:22.291" v="305" actId="27636"/>
          <ac:spMkLst>
            <pc:docMk/>
            <pc:sldMk cId="1015733861" sldId="320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12T11:45:22.693" v="355" actId="113"/>
        <pc:sldMkLst>
          <pc:docMk/>
          <pc:sldMk cId="2353659834" sldId="321"/>
        </pc:sldMkLst>
        <pc:spChg chg="mod">
          <ac:chgData name="priyanka sharma" userId="a0d32472fc584ba5" providerId="LiveId" clId="{60D3BA7A-F28B-416E-BB31-898BD6E914E0}" dt="2026-09-07T10:40:46.868" v="261" actId="2711"/>
          <ac:spMkLst>
            <pc:docMk/>
            <pc:sldMk cId="2353659834" sldId="321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0:55.262" v="263" actId="2711"/>
          <ac:spMkLst>
            <pc:docMk/>
            <pc:sldMk cId="2353659834" sldId="321"/>
            <ac:spMk id="3" creationId="{46DB59A9-CCBE-200E-922C-DC3BA4531895}"/>
          </ac:spMkLst>
        </pc:spChg>
        <pc:spChg chg="mod">
          <ac:chgData name="priyanka sharma" userId="a0d32472fc584ba5" providerId="LiveId" clId="{60D3BA7A-F28B-416E-BB31-898BD6E914E0}" dt="2026-09-12T11:45:22.693" v="355" actId="113"/>
          <ac:spMkLst>
            <pc:docMk/>
            <pc:sldMk cId="2353659834" sldId="321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12T11:45:50.306" v="356" actId="113"/>
        <pc:sldMkLst>
          <pc:docMk/>
          <pc:sldMk cId="2531402938" sldId="323"/>
        </pc:sldMkLst>
        <pc:spChg chg="mod">
          <ac:chgData name="priyanka sharma" userId="a0d32472fc584ba5" providerId="LiveId" clId="{60D3BA7A-F28B-416E-BB31-898BD6E914E0}" dt="2026-09-07T10:41:55.016" v="275" actId="2711"/>
          <ac:spMkLst>
            <pc:docMk/>
            <pc:sldMk cId="2531402938" sldId="323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12T11:45:50.306" v="356" actId="113"/>
          <ac:spMkLst>
            <pc:docMk/>
            <pc:sldMk cId="2531402938" sldId="323"/>
            <ac:spMk id="6" creationId="{14D7BECE-D516-1791-A002-4DEBFA4A299F}"/>
          </ac:spMkLst>
        </pc:spChg>
      </pc:sldChg>
      <pc:sldChg chg="modSp mod">
        <pc:chgData name="priyanka sharma" userId="a0d32472fc584ba5" providerId="LiveId" clId="{60D3BA7A-F28B-416E-BB31-898BD6E914E0}" dt="2026-09-12T11:46:07.519" v="357" actId="113"/>
        <pc:sldMkLst>
          <pc:docMk/>
          <pc:sldMk cId="3904176012" sldId="324"/>
        </pc:sldMkLst>
        <pc:spChg chg="mod">
          <ac:chgData name="priyanka sharma" userId="a0d32472fc584ba5" providerId="LiveId" clId="{60D3BA7A-F28B-416E-BB31-898BD6E914E0}" dt="2026-09-07T10:43:17.275" v="290" actId="2711"/>
          <ac:spMkLst>
            <pc:docMk/>
            <pc:sldMk cId="3904176012" sldId="324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3:25.012" v="292" actId="2711"/>
          <ac:spMkLst>
            <pc:docMk/>
            <pc:sldMk cId="3904176012" sldId="324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12T11:46:07.519" v="357" actId="113"/>
          <ac:spMkLst>
            <pc:docMk/>
            <pc:sldMk cId="3904176012" sldId="324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3:52.970" v="298" actId="2711"/>
        <pc:sldMkLst>
          <pc:docMk/>
          <pc:sldMk cId="1902047730" sldId="326"/>
        </pc:sldMkLst>
        <pc:spChg chg="mod">
          <ac:chgData name="priyanka sharma" userId="a0d32472fc584ba5" providerId="LiveId" clId="{60D3BA7A-F28B-416E-BB31-898BD6E914E0}" dt="2026-09-07T10:43:44.749" v="296" actId="2711"/>
          <ac:spMkLst>
            <pc:docMk/>
            <pc:sldMk cId="1902047730" sldId="326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3:52.970" v="298" actId="2711"/>
          <ac:spMkLst>
            <pc:docMk/>
            <pc:sldMk cId="1902047730" sldId="326"/>
            <ac:spMk id="3" creationId="{6B078498-6219-55AC-43D4-EB3132FD7958}"/>
          </ac:spMkLst>
        </pc:spChg>
        <pc:spChg chg="mod">
          <ac:chgData name="priyanka sharma" userId="a0d32472fc584ba5" providerId="LiveId" clId="{60D3BA7A-F28B-416E-BB31-898BD6E914E0}" dt="2026-09-07T10:43:48.562" v="297" actId="2711"/>
          <ac:spMkLst>
            <pc:docMk/>
            <pc:sldMk cId="1902047730" sldId="326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1:48.450" v="274" actId="2711"/>
        <pc:sldMkLst>
          <pc:docMk/>
          <pc:sldMk cId="2981415854" sldId="327"/>
        </pc:sldMkLst>
        <pc:spChg chg="mod">
          <ac:chgData name="priyanka sharma" userId="a0d32472fc584ba5" providerId="LiveId" clId="{60D3BA7A-F28B-416E-BB31-898BD6E914E0}" dt="2026-09-07T10:41:40.745" v="272" actId="2711"/>
          <ac:spMkLst>
            <pc:docMk/>
            <pc:sldMk cId="2981415854" sldId="327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1:48.450" v="274" actId="2711"/>
          <ac:spMkLst>
            <pc:docMk/>
            <pc:sldMk cId="2981415854" sldId="327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1:44.590" v="273" actId="2711"/>
          <ac:spMkLst>
            <pc:docMk/>
            <pc:sldMk cId="2981415854" sldId="327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2:54.299" v="282" actId="2711"/>
        <pc:sldMkLst>
          <pc:docMk/>
          <pc:sldMk cId="3935231685" sldId="328"/>
        </pc:sldMkLst>
        <pc:spChg chg="mod">
          <ac:chgData name="priyanka sharma" userId="a0d32472fc584ba5" providerId="LiveId" clId="{60D3BA7A-F28B-416E-BB31-898BD6E914E0}" dt="2026-09-07T10:42:42.655" v="280" actId="2711"/>
          <ac:spMkLst>
            <pc:docMk/>
            <pc:sldMk cId="3935231685" sldId="328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2:54.299" v="282" actId="2711"/>
          <ac:spMkLst>
            <pc:docMk/>
            <pc:sldMk cId="3935231685" sldId="328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2:46.359" v="281" actId="2711"/>
          <ac:spMkLst>
            <pc:docMk/>
            <pc:sldMk cId="3935231685" sldId="328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2:35.169" v="279" actId="2711"/>
        <pc:sldMkLst>
          <pc:docMk/>
          <pc:sldMk cId="1849160242" sldId="332"/>
        </pc:sldMkLst>
        <pc:spChg chg="mod">
          <ac:chgData name="priyanka sharma" userId="a0d32472fc584ba5" providerId="LiveId" clId="{60D3BA7A-F28B-416E-BB31-898BD6E914E0}" dt="2026-09-07T10:42:25.369" v="277" actId="2711"/>
          <ac:spMkLst>
            <pc:docMk/>
            <pc:sldMk cId="1849160242" sldId="332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2:35.169" v="279" actId="2711"/>
          <ac:spMkLst>
            <pc:docMk/>
            <pc:sldMk cId="1849160242" sldId="332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2:30.277" v="278" actId="2711"/>
          <ac:spMkLst>
            <pc:docMk/>
            <pc:sldMk cId="1849160242" sldId="332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3:12.180" v="289" actId="2711"/>
        <pc:sldMkLst>
          <pc:docMk/>
          <pc:sldMk cId="297626775" sldId="333"/>
        </pc:sldMkLst>
        <pc:spChg chg="mod">
          <ac:chgData name="priyanka sharma" userId="a0d32472fc584ba5" providerId="LiveId" clId="{60D3BA7A-F28B-416E-BB31-898BD6E914E0}" dt="2026-09-07T10:43:04.021" v="287" actId="2711"/>
          <ac:spMkLst>
            <pc:docMk/>
            <pc:sldMk cId="297626775" sldId="333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3:12.180" v="289" actId="2711"/>
          <ac:spMkLst>
            <pc:docMk/>
            <pc:sldMk cId="297626775" sldId="333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3:07.585" v="288" actId="2711"/>
          <ac:spMkLst>
            <pc:docMk/>
            <pc:sldMk cId="297626775" sldId="333"/>
            <ac:spMk id="5" creationId="{716A0A2D-48C6-49DC-3CCE-965FE91D8EE1}"/>
          </ac:spMkLst>
        </pc:spChg>
      </pc:sldChg>
      <pc:sldChg chg="modSp mod">
        <pc:chgData name="priyanka sharma" userId="a0d32472fc584ba5" providerId="LiveId" clId="{60D3BA7A-F28B-416E-BB31-898BD6E914E0}" dt="2026-09-07T10:48:19.613" v="345" actId="113"/>
        <pc:sldMkLst>
          <pc:docMk/>
          <pc:sldMk cId="1810320835" sldId="335"/>
        </pc:sldMkLst>
        <pc:spChg chg="mod">
          <ac:chgData name="priyanka sharma" userId="a0d32472fc584ba5" providerId="LiveId" clId="{60D3BA7A-F28B-416E-BB31-898BD6E914E0}" dt="2026-09-07T10:46:28.392" v="330" actId="2711"/>
          <ac:spMkLst>
            <pc:docMk/>
            <pc:sldMk cId="1810320835" sldId="335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8:19.613" v="345" actId="113"/>
          <ac:spMkLst>
            <pc:docMk/>
            <pc:sldMk cId="1810320835" sldId="335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6:31.924" v="331" actId="2711"/>
          <ac:spMkLst>
            <pc:docMk/>
            <pc:sldMk cId="1810320835" sldId="335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6:20.148" v="329" actId="2711"/>
        <pc:sldMkLst>
          <pc:docMk/>
          <pc:sldMk cId="4088629326" sldId="336"/>
        </pc:sldMkLst>
        <pc:spChg chg="mod">
          <ac:chgData name="priyanka sharma" userId="a0d32472fc584ba5" providerId="LiveId" clId="{60D3BA7A-F28B-416E-BB31-898BD6E914E0}" dt="2026-09-07T10:46:12.864" v="327" actId="2711"/>
          <ac:spMkLst>
            <pc:docMk/>
            <pc:sldMk cId="4088629326" sldId="336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6:20.148" v="329" actId="2711"/>
          <ac:spMkLst>
            <pc:docMk/>
            <pc:sldMk cId="4088629326" sldId="336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6:16.365" v="328" actId="2711"/>
          <ac:spMkLst>
            <pc:docMk/>
            <pc:sldMk cId="4088629326" sldId="336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5:41.339" v="322" actId="2711"/>
        <pc:sldMkLst>
          <pc:docMk/>
          <pc:sldMk cId="4004059967" sldId="337"/>
        </pc:sldMkLst>
        <pc:spChg chg="mod">
          <ac:chgData name="priyanka sharma" userId="a0d32472fc584ba5" providerId="LiveId" clId="{60D3BA7A-F28B-416E-BB31-898BD6E914E0}" dt="2026-09-07T10:45:33.166" v="320" actId="2711"/>
          <ac:spMkLst>
            <pc:docMk/>
            <pc:sldMk cId="4004059967" sldId="337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5:41.339" v="322" actId="2711"/>
          <ac:spMkLst>
            <pc:docMk/>
            <pc:sldMk cId="4004059967" sldId="337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5:37.759" v="321" actId="2711"/>
          <ac:spMkLst>
            <pc:docMk/>
            <pc:sldMk cId="4004059967" sldId="337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12T11:46:28.196" v="358" actId="113"/>
        <pc:sldMkLst>
          <pc:docMk/>
          <pc:sldMk cId="730756229" sldId="339"/>
        </pc:sldMkLst>
        <pc:spChg chg="mod">
          <ac:chgData name="priyanka sharma" userId="a0d32472fc584ba5" providerId="LiveId" clId="{60D3BA7A-F28B-416E-BB31-898BD6E914E0}" dt="2026-09-07T10:43:59.003" v="299" actId="2711"/>
          <ac:spMkLst>
            <pc:docMk/>
            <pc:sldMk cId="730756229" sldId="339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4:06.646" v="301" actId="2711"/>
          <ac:spMkLst>
            <pc:docMk/>
            <pc:sldMk cId="730756229" sldId="339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12T11:46:28.196" v="358" actId="113"/>
          <ac:spMkLst>
            <pc:docMk/>
            <pc:sldMk cId="730756229" sldId="339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5:16.175" v="316" actId="2711"/>
        <pc:sldMkLst>
          <pc:docMk/>
          <pc:sldMk cId="1077884427" sldId="340"/>
        </pc:sldMkLst>
        <pc:spChg chg="mod">
          <ac:chgData name="priyanka sharma" userId="a0d32472fc584ba5" providerId="LiveId" clId="{60D3BA7A-F28B-416E-BB31-898BD6E914E0}" dt="2026-09-07T10:45:12.283" v="315" actId="2711"/>
          <ac:spMkLst>
            <pc:docMk/>
            <pc:sldMk cId="1077884427" sldId="340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5:16.175" v="316" actId="2711"/>
          <ac:spMkLst>
            <pc:docMk/>
            <pc:sldMk cId="1077884427" sldId="340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5:06.860" v="314" actId="2711"/>
        <pc:sldMkLst>
          <pc:docMk/>
          <pc:sldMk cId="3735365441" sldId="341"/>
        </pc:sldMkLst>
        <pc:spChg chg="mod">
          <ac:chgData name="priyanka sharma" userId="a0d32472fc584ba5" providerId="LiveId" clId="{60D3BA7A-F28B-416E-BB31-898BD6E914E0}" dt="2026-09-07T10:44:58.451" v="312" actId="2711"/>
          <ac:spMkLst>
            <pc:docMk/>
            <pc:sldMk cId="3735365441" sldId="341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5:06.860" v="314" actId="2711"/>
          <ac:spMkLst>
            <pc:docMk/>
            <pc:sldMk cId="3735365441" sldId="341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5:03.109" v="313" actId="2711"/>
          <ac:spMkLst>
            <pc:docMk/>
            <pc:sldMk cId="3735365441" sldId="341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07T10:46:53.822" v="336" actId="2711"/>
        <pc:sldMkLst>
          <pc:docMk/>
          <pc:sldMk cId="611619909" sldId="342"/>
        </pc:sldMkLst>
        <pc:spChg chg="mod">
          <ac:chgData name="priyanka sharma" userId="a0d32472fc584ba5" providerId="LiveId" clId="{60D3BA7A-F28B-416E-BB31-898BD6E914E0}" dt="2026-09-07T10:46:45.038" v="334" actId="2711"/>
          <ac:spMkLst>
            <pc:docMk/>
            <pc:sldMk cId="611619909" sldId="342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6:53.822" v="336" actId="2711"/>
          <ac:spMkLst>
            <pc:docMk/>
            <pc:sldMk cId="611619909" sldId="342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6:49.070" v="335" actId="2711"/>
          <ac:spMkLst>
            <pc:docMk/>
            <pc:sldMk cId="611619909" sldId="342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4:38.970" v="308" actId="2711"/>
        <pc:sldMkLst>
          <pc:docMk/>
          <pc:sldMk cId="2083960567" sldId="343"/>
        </pc:sldMkLst>
        <pc:spChg chg="mod">
          <ac:chgData name="priyanka sharma" userId="a0d32472fc584ba5" providerId="LiveId" clId="{60D3BA7A-F28B-416E-BB31-898BD6E914E0}" dt="2026-09-07T10:44:30.591" v="306" actId="2711"/>
          <ac:spMkLst>
            <pc:docMk/>
            <pc:sldMk cId="2083960567" sldId="343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4:38.970" v="308" actId="2711"/>
          <ac:spMkLst>
            <pc:docMk/>
            <pc:sldMk cId="2083960567" sldId="343"/>
            <ac:spMk id="3" creationId="{F16A7B85-9C17-CD08-501F-AF797E465FF4}"/>
          </ac:spMkLst>
        </pc:spChg>
        <pc:spChg chg="mod">
          <ac:chgData name="priyanka sharma" userId="a0d32472fc584ba5" providerId="LiveId" clId="{60D3BA7A-F28B-416E-BB31-898BD6E914E0}" dt="2026-09-07T10:44:34.500" v="307" actId="2711"/>
          <ac:spMkLst>
            <pc:docMk/>
            <pc:sldMk cId="2083960567" sldId="343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07T10:44:53.934" v="311" actId="2711"/>
        <pc:sldMkLst>
          <pc:docMk/>
          <pc:sldMk cId="2130725771" sldId="344"/>
        </pc:sldMkLst>
        <pc:spChg chg="mod">
          <ac:chgData name="priyanka sharma" userId="a0d32472fc584ba5" providerId="LiveId" clId="{60D3BA7A-F28B-416E-BB31-898BD6E914E0}" dt="2026-09-07T10:44:46.286" v="309" actId="2711"/>
          <ac:spMkLst>
            <pc:docMk/>
            <pc:sldMk cId="2130725771" sldId="344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4:53.934" v="311" actId="2711"/>
          <ac:spMkLst>
            <pc:docMk/>
            <pc:sldMk cId="2130725771" sldId="344"/>
            <ac:spMk id="3" creationId="{F16A7B85-9C17-CD08-501F-AF797E465FF4}"/>
          </ac:spMkLst>
        </pc:spChg>
        <pc:spChg chg="mod">
          <ac:chgData name="priyanka sharma" userId="a0d32472fc584ba5" providerId="LiveId" clId="{60D3BA7A-F28B-416E-BB31-898BD6E914E0}" dt="2026-09-07T10:44:50.136" v="310" actId="2711"/>
          <ac:spMkLst>
            <pc:docMk/>
            <pc:sldMk cId="2130725771" sldId="344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07T10:45:28.054" v="319" actId="2711"/>
        <pc:sldMkLst>
          <pc:docMk/>
          <pc:sldMk cId="4047819420" sldId="346"/>
        </pc:sldMkLst>
        <pc:spChg chg="mod">
          <ac:chgData name="priyanka sharma" userId="a0d32472fc584ba5" providerId="LiveId" clId="{60D3BA7A-F28B-416E-BB31-898BD6E914E0}" dt="2026-09-07T10:45:21.036" v="317" actId="2711"/>
          <ac:spMkLst>
            <pc:docMk/>
            <pc:sldMk cId="4047819420" sldId="346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5:28.054" v="319" actId="2711"/>
          <ac:spMkLst>
            <pc:docMk/>
            <pc:sldMk cId="4047819420" sldId="346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5:24.427" v="318" actId="2711"/>
          <ac:spMkLst>
            <pc:docMk/>
            <pc:sldMk cId="4047819420" sldId="346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6:01.579" v="326" actId="2711"/>
        <pc:sldMkLst>
          <pc:docMk/>
          <pc:sldMk cId="2830470482" sldId="347"/>
        </pc:sldMkLst>
        <pc:spChg chg="mod">
          <ac:chgData name="priyanka sharma" userId="a0d32472fc584ba5" providerId="LiveId" clId="{60D3BA7A-F28B-416E-BB31-898BD6E914E0}" dt="2026-09-07T10:45:47.684" v="323" actId="2711"/>
          <ac:spMkLst>
            <pc:docMk/>
            <pc:sldMk cId="2830470482" sldId="347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6:01.579" v="326" actId="2711"/>
          <ac:spMkLst>
            <pc:docMk/>
            <pc:sldMk cId="2830470482" sldId="347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5:57.109" v="325" actId="27636"/>
          <ac:spMkLst>
            <pc:docMk/>
            <pc:sldMk cId="2830470482" sldId="347"/>
            <ac:spMk id="6" creationId="{5786730D-938F-CCB1-A6D2-2D30B8F335BA}"/>
          </ac:spMkLst>
        </pc:spChg>
      </pc:sldChg>
      <pc:sldChg chg="modSp mod">
        <pc:chgData name="priyanka sharma" userId="a0d32472fc584ba5" providerId="LiveId" clId="{60D3BA7A-F28B-416E-BB31-898BD6E914E0}" dt="2026-09-07T10:41:34.899" v="271" actId="113"/>
        <pc:sldMkLst>
          <pc:docMk/>
          <pc:sldMk cId="1876927977" sldId="348"/>
        </pc:sldMkLst>
        <pc:spChg chg="mod">
          <ac:chgData name="priyanka sharma" userId="a0d32472fc584ba5" providerId="LiveId" clId="{60D3BA7A-F28B-416E-BB31-898BD6E914E0}" dt="2026-09-07T10:41:11.657" v="266" actId="2711"/>
          <ac:spMkLst>
            <pc:docMk/>
            <pc:sldMk cId="1876927977" sldId="348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1:34.899" v="271" actId="113"/>
          <ac:spMkLst>
            <pc:docMk/>
            <pc:sldMk cId="1876927977" sldId="348"/>
            <ac:spMk id="3" creationId="{07997528-37EE-88AF-F2A6-D2CB538BF69E}"/>
          </ac:spMkLst>
        </pc:spChg>
        <pc:spChg chg="mod">
          <ac:chgData name="priyanka sharma" userId="a0d32472fc584ba5" providerId="LiveId" clId="{60D3BA7A-F28B-416E-BB31-898BD6E914E0}" dt="2026-09-07T10:41:16.377" v="267" actId="2711"/>
          <ac:spMkLst>
            <pc:docMk/>
            <pc:sldMk cId="1876927977" sldId="348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7:06.560" v="339" actId="27636"/>
        <pc:sldMkLst>
          <pc:docMk/>
          <pc:sldMk cId="1260976568" sldId="350"/>
        </pc:sldMkLst>
        <pc:spChg chg="mod">
          <ac:chgData name="priyanka sharma" userId="a0d32472fc584ba5" providerId="LiveId" clId="{60D3BA7A-F28B-416E-BB31-898BD6E914E0}" dt="2026-09-07T10:46:59.339" v="337" actId="2711"/>
          <ac:spMkLst>
            <pc:docMk/>
            <pc:sldMk cId="1260976568" sldId="350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7:06.560" v="339" actId="27636"/>
          <ac:spMkLst>
            <pc:docMk/>
            <pc:sldMk cId="1260976568" sldId="350"/>
            <ac:spMk id="6" creationId="{A984D8A8-FF45-21F8-A295-1001467FFB8C}"/>
          </ac:spMkLst>
        </pc:spChg>
      </pc:sldChg>
      <pc:sldChg chg="modSp mod">
        <pc:chgData name="priyanka sharma" userId="a0d32472fc584ba5" providerId="LiveId" clId="{60D3BA7A-F28B-416E-BB31-898BD6E914E0}" dt="2026-09-07T10:43:37.887" v="295" actId="2711"/>
        <pc:sldMkLst>
          <pc:docMk/>
          <pc:sldMk cId="2799799110" sldId="351"/>
        </pc:sldMkLst>
        <pc:spChg chg="mod">
          <ac:chgData name="priyanka sharma" userId="a0d32472fc584ba5" providerId="LiveId" clId="{60D3BA7A-F28B-416E-BB31-898BD6E914E0}" dt="2026-09-07T10:43:30.176" v="293" actId="2711"/>
          <ac:spMkLst>
            <pc:docMk/>
            <pc:sldMk cId="2799799110" sldId="351"/>
            <ac:spMk id="2" creationId="{239AFC06-EA97-F994-E893-E583E92695E1}"/>
          </ac:spMkLst>
        </pc:spChg>
        <pc:spChg chg="mod">
          <ac:chgData name="priyanka sharma" userId="a0d32472fc584ba5" providerId="LiveId" clId="{60D3BA7A-F28B-416E-BB31-898BD6E914E0}" dt="2026-09-07T10:43:37.887" v="295" actId="2711"/>
          <ac:spMkLst>
            <pc:docMk/>
            <pc:sldMk cId="2799799110" sldId="351"/>
            <ac:spMk id="3" creationId="{2588EC0A-852A-8603-983E-8DDDED025034}"/>
          </ac:spMkLst>
        </pc:spChg>
        <pc:spChg chg="mod">
          <ac:chgData name="priyanka sharma" userId="a0d32472fc584ba5" providerId="LiveId" clId="{60D3BA7A-F28B-416E-BB31-898BD6E914E0}" dt="2026-09-07T10:43:33.933" v="294" actId="2711"/>
          <ac:spMkLst>
            <pc:docMk/>
            <pc:sldMk cId="2799799110" sldId="351"/>
            <ac:spMk id="5" creationId="{716A0A2D-48C6-49DC-3CCE-965FE91D8E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59401-7A2C-4E6A-9143-13772B7795B7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2DD05-981A-4C49-A11D-5DEE2C74A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27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005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Anything remotely evil, coming close to God will die…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4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key point…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936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723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060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2DD05-981A-4C49-A11D-5DEE2C74ADC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656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159E-6805-4064-9719-78BD111A7C92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04394" y="5884512"/>
            <a:ext cx="2926080" cy="906885"/>
          </a:xfrm>
        </p:spPr>
        <p:txBody>
          <a:bodyPr/>
          <a:lstStyle>
            <a:lvl1pPr>
              <a:defRPr sz="4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CBC8-52B8-4362-A40F-30609D54DC64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07EBA-FDE3-4886-B2D8-9784D06898A2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2488" y="5934877"/>
            <a:ext cx="2926080" cy="906885"/>
          </a:xfrm>
        </p:spPr>
        <p:txBody>
          <a:bodyPr/>
          <a:lstStyle>
            <a:lvl1pPr>
              <a:defRPr sz="4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E6D1-87F0-416F-82C4-2252FCD6D5D3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B77F-5B95-4C99-B50D-B1BBA46CD7D3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A453-2DF1-4672-B28F-9DFEFCC26703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194B-A266-4C88-B701-C40475867829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DB3E-BE35-4862-927A-CE9BCE7C3B4F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1D6B-232F-455C-B034-73750411D2C6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99041-5730-493F-AFB7-337AAE519A43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89AE5-3B26-4BEC-85E7-1CED7B9CCB08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E843601-A098-4D4D-9475-4804938DF3EE}" type="datetime1">
              <a:rPr lang="en-US" smtClean="0"/>
              <a:t>12-Sep-26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91943" y="5867673"/>
            <a:ext cx="2926080" cy="981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0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B222-DA61-388C-9ECE-16816AE29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228656"/>
          </a:xfrm>
        </p:spPr>
        <p:txBody>
          <a:bodyPr/>
          <a:lstStyle/>
          <a:p>
            <a:r>
              <a:rPr lang="en-US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ईश्वरीय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परिचय</a:t>
            </a:r>
            <a:endParaRPr lang="en-GB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79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ईश्वरीय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AAD6278-A6B0-F83F-D80B-F51072A01DAD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उन्होंने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मार्ग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तैयार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endParaRPr lang="en-US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वचनों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सकते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70E9E6-3B1D-161F-833A-DC0243783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7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ईश्वरीय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भजन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संहिता</a:t>
            </a:r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103:2–3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8D2D3D-2D5A-D02E-A880-337B99574B33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यहोवा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धन्य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</a:t>
            </a:r>
            <a:b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किसी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भूलना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: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अधर्म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क्षमा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</a:t>
            </a:r>
            <a:b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रोगों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31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ईश्वरीय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यशायाह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53:4–5 (1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पतरस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2:24)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AAD6278-A6B0-F83F-D80B-F51072A01DAD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निश्चय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रोगों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लिया</a:t>
            </a:r>
            <a:b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दुःखों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उठा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  <a:b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कोड़े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खाने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F418AF-3704-73DC-0343-313E2B63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3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ईश्वरीय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मत्ती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8:16–17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आत्माओं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वचन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निकाल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दिया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बीमारों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</a:p>
          <a:p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ताकि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वचन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यशायाह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भविष्यद्वक्ता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द्वारा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कहा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गया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पूरा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: “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हमारी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दुर्बलताओं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लिया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हमारी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बीमारियों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उठा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लिया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।”</a:t>
            </a:r>
            <a:endParaRPr lang="en-GB" sz="4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2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33547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यद्यपि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प्रबन्ध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फिर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मिलती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endParaRPr lang="en-US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चाहिए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76166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याकूब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1:6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माँगे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</a:t>
            </a:r>
            <a:b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</a:b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कुछ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सन्देह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08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याकूब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5:14–15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811532"/>
            <a:ext cx="10650667" cy="3190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यदि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रोगी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कलीसिया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प्राचीनों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बुलाए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प्रभु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नाम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तेल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मलकर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प्रार्थना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प्रार्थना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द्वारा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रोगी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बच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प्रभु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उठाकर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खड़ा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यदि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क्षमा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जाएगी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30624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 fontScale="92500"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मरकुस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5:34; 10:51–52;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लूका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17:19;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मत्ती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9:28–29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1117011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तुझे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तुझे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तुम्हारे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अनुसार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तुम्हारे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04427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u="sng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आपकी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13547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बहुत-से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आज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लेकिन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सन्देह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रहता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AE105-AD27-8741-20C6-3E1F7C127776}"/>
              </a:ext>
            </a:extLst>
          </p:cNvPr>
          <p:cNvSpPr txBox="1">
            <a:spLocks/>
          </p:cNvSpPr>
          <p:nvPr/>
        </p:nvSpPr>
        <p:spPr>
          <a:xfrm>
            <a:off x="733613" y="3541924"/>
            <a:ext cx="10650667" cy="13547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समझने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आवश्यकता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क्षमा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साथ-साथ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प्रबन्ध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2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उपहार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बहुत-से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मसीही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निर्दोष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व्यक्ति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रूप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दण्ड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ऊपर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लेकिन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बढ़कर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0847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उपहार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उन्होंने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परीक्षा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धर्मी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व्यक्ति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endParaRPr lang="en-US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लाभ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मिलते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80312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उपहार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4"/>
            <a:ext cx="10650667" cy="3351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मसीह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हुओं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जिलाकर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स्वर्गीय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स्थानों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दाहिनी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ओर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प्रधानता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सामर्थ्य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प्रभुता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नाम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ऊपर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बैठाया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B59A9-CCBE-200E-922C-DC3BA4531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इफिसियों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1:20–21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659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उपहार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4"/>
            <a:ext cx="10650667" cy="369885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ऐसे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व्यक्ति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रूप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</a:p>
          <a:p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1.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39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2.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परीक्षाओं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3.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996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व्यक्ति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भलाई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बुराई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घृणा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GB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97528-37EE-88AF-F2A6-D2CB538BF69E}"/>
              </a:ext>
            </a:extLst>
          </p:cNvPr>
          <p:cNvSpPr txBox="1">
            <a:spLocks/>
          </p:cNvSpPr>
          <p:nvPr/>
        </p:nvSpPr>
        <p:spPr>
          <a:xfrm>
            <a:off x="1129853" y="3638742"/>
            <a:ext cx="10650667" cy="2570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झूठ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बोलता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हत्या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(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8:44)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चोरी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घात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नष्ट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(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10:10)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लुभाता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(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मत्ती</a:t>
            </a:r>
            <a:r>
              <a:rPr lang="en-US" sz="4400" b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4:3)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927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पतरस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5:8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तुम्हारा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गर्जनेवाले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सिंह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खोज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रहता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किसको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फाड़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खाए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415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उत्पन्न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D7BECE-D516-1791-A002-4DEBFA4A299F}"/>
              </a:ext>
            </a:extLst>
          </p:cNvPr>
          <p:cNvSpPr txBox="1">
            <a:spLocks/>
          </p:cNvSpPr>
          <p:nvPr/>
        </p:nvSpPr>
        <p:spPr>
          <a:xfrm>
            <a:off x="886013" y="2113684"/>
            <a:ext cx="10650667" cy="32172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कारण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शरीर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धीरे-धीरे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क्षीण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बुढ़ापा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चोट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खरोंच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—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आराम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ठीक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ऐसी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चीज़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हमला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आपको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नष्ट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प्रयास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उदाहरण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संक्रमण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ट्यूमर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31402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उत्पन्न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अय्यूब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2:7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यहोवा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निकला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अय्यूब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पाँव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तलवे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सिर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चोटी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दर्दनाक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फोड़ों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पीड़ित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60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उत्पन्न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लूका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13:16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उचित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स्त्री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अब्राहम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बेटी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अठारह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वर्ष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बाँध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रखा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बन्धन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छुड़ाई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?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31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उत्पन्न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मत्ती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12:22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अन्धे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गूँगे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मनुष्य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जिसमें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दुष्टात्मा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लाए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गूँगा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बोलने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6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उत्पन्न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प्रेरितों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10:38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नासरी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पवित्र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सामर्थ्य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अभिषेक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भलाई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सताए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हुए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थे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करता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फिरा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b="1" i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76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 fontScale="90000"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एक-दूसरे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सम्बन्धित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5:14 (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लेकिन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9:1–3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)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फिर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ऐसा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विपत्ति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तुझ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आ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पड़े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b="1" i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99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विरुद्ध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खड़ा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डालने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प्रयास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लेकिन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असफल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रहा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78498-6219-55AC-43D4-EB3132FD7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मत्ती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4:1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47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पाई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इब्रानियों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4:15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ऐसा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महायाजक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निर्बलताओं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साथ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दुःखी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वरन्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बातों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परखा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तौभी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निष्पाप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b="1" i="1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निकला</a:t>
            </a:r>
            <a:r>
              <a:rPr lang="en-US" sz="4400" b="1" i="1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b="1" i="1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756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उपहार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4"/>
            <a:ext cx="10650667" cy="30252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धर्मी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व्यक्ति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रूप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इसलिए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धर्मी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बनते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देते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endParaRPr lang="en-US" sz="4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  <a:p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द्वारा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सब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बातें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प्राप्त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करते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15733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धर्मी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5"/>
            <a:ext cx="10650667" cy="278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जैसे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मनुष्य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आज्ञा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मानने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बहुत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ठहरे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वैसे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एक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मनुष्य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आज्ञा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मानने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बहुत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धर्मी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ठहरेंगे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A7B85-9C17-CD08-501F-AF797E465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रोमियों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5:19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960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5"/>
            <a:ext cx="10650667" cy="278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जितनों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ग्रहण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सन्तान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A7B85-9C17-CD08-501F-AF797E465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1:12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25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लूका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10:19 (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इफिसियों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2:6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)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5"/>
            <a:ext cx="10650667" cy="278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देखो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मैंने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साँपों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बिच्छुओं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रौंदने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शत्रु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सामर्थ्य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दिया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किसी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वस्तु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तुम्हें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कुछ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हानि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होगी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365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मिशन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देते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द्वारा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सुसमाचार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प्रचार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सेवकाई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बढ़ाते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84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यीशु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मिशन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3:8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पुत्र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इसलिये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प्रकट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हुआ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कामों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नष्ट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819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मिशन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मरकुस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16:15–16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5"/>
            <a:ext cx="10650667" cy="278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जगत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सृष्टि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लोगों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सुसमाचार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प्रचार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बपतिस्मा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उद्धार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करेगा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दोषी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ठहराया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जाएगा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…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59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85591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मिशन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मरकुस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16:17–18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86730D-938F-CCB1-A6D2-2D30B8F335BA}"/>
              </a:ext>
            </a:extLst>
          </p:cNvPr>
          <p:cNvSpPr txBox="1">
            <a:spLocks/>
          </p:cNvSpPr>
          <p:nvPr/>
        </p:nvSpPr>
        <p:spPr>
          <a:xfrm>
            <a:off x="785429" y="2113685"/>
            <a:ext cx="10650667" cy="278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विश्वास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करनेवालों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चिह्न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: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मेरे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नाम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दुष्टात्माओं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निकालेंगे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नई-नई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भाषा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बोलेंगे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साँपों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उठा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लेंगे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यदि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नाशक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वस्तु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तौभी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कुछ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हानि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होगी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</a:p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हाथ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रखेंगे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जाएँगे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70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लड़ते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इफिसियों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6:12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4"/>
            <a:ext cx="10650667" cy="30435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हमारा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मल्लयुद्ध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लहू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मांस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नहीं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परन्तु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प्रधानों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अधिकारियों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संसार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अन्धकार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हाकिमों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दुष्टता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आत्मिक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सेनाओं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आकाश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29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पाते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1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यूहन्ना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4:4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बालको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परमेश्वर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;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क्योंकि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तुम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संसार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बड़ा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20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पाते</a:t>
            </a:r>
            <a:r>
              <a:rPr lang="en-US" sz="60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8EC0A-852A-8603-983E-8DDDED02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प्रकाशितवाक्य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12:11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मेम्ने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लहू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कारण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गवाही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वचन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कारण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उस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जयवन्त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हुए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उन्होंने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अपने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प्राणों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को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प्रिय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न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जाना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,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यहाँ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तक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मृत्यु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भी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सह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199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FC06-EA97-F994-E893-E583E926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8159"/>
            <a:ext cx="10780776" cy="881349"/>
          </a:xfrm>
        </p:spPr>
        <p:txBody>
          <a:bodyPr>
            <a:normAutofit/>
          </a:bodyPr>
          <a:lstStyle/>
          <a:p>
            <a:r>
              <a:rPr lang="en-US" sz="60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निष्कर्ष</a:t>
            </a:r>
            <a:endParaRPr lang="en-GB" sz="60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19612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84D8A8-FF45-21F8-A295-1001467FFB8C}"/>
              </a:ext>
            </a:extLst>
          </p:cNvPr>
          <p:cNvSpPr txBox="1">
            <a:spLocks/>
          </p:cNvSpPr>
          <p:nvPr/>
        </p:nvSpPr>
        <p:spPr>
          <a:xfrm>
            <a:off x="886013" y="2113685"/>
            <a:ext cx="10650667" cy="293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शैतान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ओर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परीक्षा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बीमारी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विरोध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सकते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हम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पाप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विजय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पाने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और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चंगे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होने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आशा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रख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सकते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हैं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609765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1856-6D3A-8C5E-3222-C8427600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6A0A2D-48C6-49DC-3CCE-965FE91D8EE1}"/>
              </a:ext>
            </a:extLst>
          </p:cNvPr>
          <p:cNvSpPr txBox="1">
            <a:spLocks/>
          </p:cNvSpPr>
          <p:nvPr/>
        </p:nvSpPr>
        <p:spPr>
          <a:xfrm>
            <a:off x="733613" y="3550595"/>
            <a:ext cx="10650667" cy="1343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प्रस्तुति</a:t>
            </a:r>
            <a:r>
              <a:rPr lang="en-US" sz="4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4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समाप्त</a:t>
            </a:r>
            <a:endParaRPr lang="en-GB" sz="4400" dirty="0"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F1EC762-08C6-74C5-E344-14738F3C2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666" y="5390285"/>
            <a:ext cx="10650667" cy="977463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इस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प्रस्तुति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की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निःशुल्क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प्रति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प्राप्त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करने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के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लिए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यहाँ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en-US" sz="2400" dirty="0" err="1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जाएँ</a:t>
            </a:r>
            <a:r>
              <a:rPr lang="en-US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: </a:t>
            </a:r>
            <a:r>
              <a:rPr lang="en-GB" sz="2400" dirty="0"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www.livingwordlabels.co.uk</a:t>
            </a:r>
          </a:p>
        </p:txBody>
      </p:sp>
    </p:spTree>
    <p:extLst>
      <p:ext uri="{BB962C8B-B14F-4D97-AF65-F5344CB8AC3E}">
        <p14:creationId xmlns:p14="http://schemas.microsoft.com/office/powerpoint/2010/main" val="945442662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44E3BB9A-3BF5-4BE4-90CF-48BFABC785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790</TotalTime>
  <Words>1473</Words>
  <Application>Microsoft Office PowerPoint</Application>
  <PresentationFormat>Widescreen</PresentationFormat>
  <Paragraphs>177</Paragraphs>
  <Slides>37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Nirmala Text</vt:lpstr>
      <vt:lpstr>Metropolitan</vt:lpstr>
      <vt:lpstr>ईश्वरीय चंगाई का परिचय</vt:lpstr>
      <vt:lpstr>ईश्वरीय चंगाई</vt:lpstr>
      <vt:lpstr>ईश्वरीय चंगाई</vt:lpstr>
      <vt:lpstr>ईश्वरीय चंगाई</vt:lpstr>
      <vt:lpstr>ईश्वरीय चंगाई</vt:lpstr>
      <vt:lpstr>चंगाई के लिए विश्वास</vt:lpstr>
      <vt:lpstr>चंगाई के लिए विश्वास</vt:lpstr>
      <vt:lpstr>चंगाई के लिए विश्वास</vt:lpstr>
      <vt:lpstr>चंगाई के लिए विश्वास</vt:lpstr>
      <vt:lpstr>आपकी चंगाई के लिए विश्वास</vt:lpstr>
      <vt:lpstr>हमारे लिए यीशु का उपहार</vt:lpstr>
      <vt:lpstr>हमारे लिए यीशु का उपहार</vt:lpstr>
      <vt:lpstr>हमारे लिए यीशु का उपहार</vt:lpstr>
      <vt:lpstr>हमारे लिए यीशु का उपहार</vt:lpstr>
      <vt:lpstr>शैतान विरोध करता है</vt:lpstr>
      <vt:lpstr>शैतान विरोध करता है</vt:lpstr>
      <vt:lpstr>शैतान बीमारी उत्पन्न करता है</vt:lpstr>
      <vt:lpstr>शैतान बीमारी उत्पन्न करता है</vt:lpstr>
      <vt:lpstr>शैतान बीमारी उत्पन्न करता है</vt:lpstr>
      <vt:lpstr>शैतान बीमारी उत्पन्न करता है</vt:lpstr>
      <vt:lpstr>शैतान बीमारी उत्पन्न करता है</vt:lpstr>
      <vt:lpstr>पाप और बीमारी एक-दूसरे से सम्बन्धित हैं</vt:lpstr>
      <vt:lpstr>शैतान ने यीशु का विरोध किया</vt:lpstr>
      <vt:lpstr>यीशु ने शैतान पर विजय पाई</vt:lpstr>
      <vt:lpstr>हमारे लिए यीशु का उपहार</vt:lpstr>
      <vt:lpstr>हम धर्मी हैं</vt:lpstr>
      <vt:lpstr>हमारा अधिकार</vt:lpstr>
      <vt:lpstr>हमारा अधिकार</vt:lpstr>
      <vt:lpstr>हमारा मिशन</vt:lpstr>
      <vt:lpstr>यीशु का मिशन</vt:lpstr>
      <vt:lpstr>हमारा मिशन</vt:lpstr>
      <vt:lpstr>हमारा मिशन</vt:lpstr>
      <vt:lpstr>हम शैतान से लड़ते हैं</vt:lpstr>
      <vt:lpstr>हम शैतान पर विजय पाते हैं</vt:lpstr>
      <vt:lpstr>हम शैतान पर विजय पाते हैं</vt:lpstr>
      <vt:lpstr>निष्कर्ष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Gospel explained</dc:title>
  <dc:creator>Dave</dc:creator>
  <cp:lastModifiedBy>priyanka sharma</cp:lastModifiedBy>
  <cp:revision>127</cp:revision>
  <cp:lastPrinted>2026-08-27T14:36:44Z</cp:lastPrinted>
  <dcterms:created xsi:type="dcterms:W3CDTF">2023-09-08T18:10:57Z</dcterms:created>
  <dcterms:modified xsi:type="dcterms:W3CDTF">2026-09-12T11:46:28Z</dcterms:modified>
</cp:coreProperties>
</file>